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46" r:id="rId2"/>
    <p:sldId id="257" r:id="rId3"/>
    <p:sldId id="259" r:id="rId4"/>
    <p:sldId id="4316" r:id="rId5"/>
    <p:sldId id="4317" r:id="rId6"/>
    <p:sldId id="2276" r:id="rId7"/>
    <p:sldId id="2275" r:id="rId8"/>
    <p:sldId id="4314" r:id="rId9"/>
    <p:sldId id="4318" r:id="rId10"/>
  </p:sldIdLst>
  <p:sldSz cx="12192000" cy="6858000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E6B2A2C-EAB3-AAD7-4448-181144AF63EA}" name="Laura Curell" initials="LC" userId="S::lcurell@integration.org::e1f564b2-99a8-4b88-940e-dd961dc6a1f9" providerId="AD"/>
  <p188:author id="{A5E04DD5-140F-D389-1E19-6F27BB7F927A}" name="Elena Ferreras" initials="EF" userId="S::eferreras@integration.org::63a850e7-3f3a-4871-b913-0a57043041d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4580" autoAdjust="0"/>
  </p:normalViewPr>
  <p:slideViewPr>
    <p:cSldViewPr snapToGrid="0">
      <p:cViewPr varScale="1">
        <p:scale>
          <a:sx n="56" d="100"/>
          <a:sy n="56" d="100"/>
        </p:scale>
        <p:origin x="10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17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D0D3FB-B8B1-4EDE-881E-54547D468594}" type="doc">
      <dgm:prSet loTypeId="urn:microsoft.com/office/officeart/2005/8/layout/vList5" loCatId="list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E5E336E-933B-416F-8532-AAFBEA24A549}">
      <dgm:prSet/>
      <dgm:spPr/>
      <dgm:t>
        <a:bodyPr/>
        <a:lstStyle/>
        <a:p>
          <a:r>
            <a:rPr lang="es-ES"/>
            <a:t>Auditoria social y medioambiental o estudio de impacto</a:t>
          </a:r>
          <a:endParaRPr lang="en-US"/>
        </a:p>
      </dgm:t>
    </dgm:pt>
    <dgm:pt modelId="{20417BD1-FEB0-4328-978A-F2BFD5508EDD}" type="parTrans" cxnId="{31DD82DE-3275-435D-9D3A-DA0FB040964A}">
      <dgm:prSet/>
      <dgm:spPr/>
      <dgm:t>
        <a:bodyPr/>
        <a:lstStyle/>
        <a:p>
          <a:endParaRPr lang="en-US"/>
        </a:p>
      </dgm:t>
    </dgm:pt>
    <dgm:pt modelId="{64B45686-486B-45DA-98E2-A2CDA4FBC1D9}" type="sibTrans" cxnId="{31DD82DE-3275-435D-9D3A-DA0FB040964A}">
      <dgm:prSet/>
      <dgm:spPr/>
      <dgm:t>
        <a:bodyPr/>
        <a:lstStyle/>
        <a:p>
          <a:endParaRPr lang="en-US"/>
        </a:p>
      </dgm:t>
    </dgm:pt>
    <dgm:pt modelId="{44A01E30-9866-4787-AF6A-4BE0EB8F285D}">
      <dgm:prSet/>
      <dgm:spPr/>
      <dgm:t>
        <a:bodyPr/>
        <a:lstStyle/>
        <a:p>
          <a:r>
            <a:rPr lang="es-ES"/>
            <a:t>Planes sociales y medioambientales</a:t>
          </a:r>
          <a:endParaRPr lang="en-US"/>
        </a:p>
      </dgm:t>
    </dgm:pt>
    <dgm:pt modelId="{8018ACD0-DFC2-4B77-B4C9-248B4AE359B8}" type="parTrans" cxnId="{82C2AF82-12D8-4B27-BDE3-DA945A280853}">
      <dgm:prSet/>
      <dgm:spPr/>
      <dgm:t>
        <a:bodyPr/>
        <a:lstStyle/>
        <a:p>
          <a:endParaRPr lang="en-US"/>
        </a:p>
      </dgm:t>
    </dgm:pt>
    <dgm:pt modelId="{F59E6D61-0420-4D22-A6E0-41229A928B05}" type="sibTrans" cxnId="{82C2AF82-12D8-4B27-BDE3-DA945A280853}">
      <dgm:prSet/>
      <dgm:spPr/>
      <dgm:t>
        <a:bodyPr/>
        <a:lstStyle/>
        <a:p>
          <a:endParaRPr lang="en-US"/>
        </a:p>
      </dgm:t>
    </dgm:pt>
    <dgm:pt modelId="{1DC0449A-D45F-4B57-9BF1-6B3F083FAEE3}">
      <dgm:prSet/>
      <dgm:spPr/>
      <dgm:t>
        <a:bodyPr/>
        <a:lstStyle/>
        <a:p>
          <a:r>
            <a:rPr lang="es-ES"/>
            <a:t>Mapeo de actores clave – Plan de participación.</a:t>
          </a:r>
          <a:endParaRPr lang="en-US"/>
        </a:p>
      </dgm:t>
    </dgm:pt>
    <dgm:pt modelId="{139598CA-35C4-4721-8E9D-9E06CAA4368F}" type="parTrans" cxnId="{B9C0A962-87F5-4143-9CF1-7399DC084791}">
      <dgm:prSet/>
      <dgm:spPr/>
      <dgm:t>
        <a:bodyPr/>
        <a:lstStyle/>
        <a:p>
          <a:endParaRPr lang="en-US"/>
        </a:p>
      </dgm:t>
    </dgm:pt>
    <dgm:pt modelId="{53D07EFC-C051-478D-B3BC-4223215ACB75}" type="sibTrans" cxnId="{B9C0A962-87F5-4143-9CF1-7399DC084791}">
      <dgm:prSet/>
      <dgm:spPr/>
      <dgm:t>
        <a:bodyPr/>
        <a:lstStyle/>
        <a:p>
          <a:endParaRPr lang="en-US"/>
        </a:p>
      </dgm:t>
    </dgm:pt>
    <dgm:pt modelId="{6A147A5C-EFE9-4AC6-9ABD-5D0FE0642B8F}">
      <dgm:prSet/>
      <dgm:spPr/>
      <dgm:t>
        <a:bodyPr/>
        <a:lstStyle/>
        <a:p>
          <a:r>
            <a:rPr lang="es-ES"/>
            <a:t>Auditoría de seguimiento de las relaciones laborales y las condiciones de trabajo</a:t>
          </a:r>
          <a:endParaRPr lang="en-US"/>
        </a:p>
      </dgm:t>
    </dgm:pt>
    <dgm:pt modelId="{36CE4C88-6047-4D2D-9398-183426332964}" type="parTrans" cxnId="{F6780B33-B26E-428D-8D14-ED1D945B4953}">
      <dgm:prSet/>
      <dgm:spPr/>
      <dgm:t>
        <a:bodyPr/>
        <a:lstStyle/>
        <a:p>
          <a:endParaRPr lang="en-US"/>
        </a:p>
      </dgm:t>
    </dgm:pt>
    <dgm:pt modelId="{A55D3830-7954-45CE-A472-A0501E00CC06}" type="sibTrans" cxnId="{F6780B33-B26E-428D-8D14-ED1D945B4953}">
      <dgm:prSet/>
      <dgm:spPr/>
      <dgm:t>
        <a:bodyPr/>
        <a:lstStyle/>
        <a:p>
          <a:endParaRPr lang="en-US"/>
        </a:p>
      </dgm:t>
    </dgm:pt>
    <dgm:pt modelId="{F3EA107C-D853-4347-A7BC-057298499CE9}">
      <dgm:prSet/>
      <dgm:spPr/>
      <dgm:t>
        <a:bodyPr/>
        <a:lstStyle/>
        <a:p>
          <a:r>
            <a:rPr lang="es-ES"/>
            <a:t>Seguimiento de la aplicación del mecanismo de reclamación</a:t>
          </a:r>
          <a:endParaRPr lang="en-US"/>
        </a:p>
      </dgm:t>
    </dgm:pt>
    <dgm:pt modelId="{56F83763-5D26-4E02-9BF8-37CB584F3A63}" type="parTrans" cxnId="{F89626C3-F132-4721-AC32-1F98866153AE}">
      <dgm:prSet/>
      <dgm:spPr/>
      <dgm:t>
        <a:bodyPr/>
        <a:lstStyle/>
        <a:p>
          <a:endParaRPr lang="en-US"/>
        </a:p>
      </dgm:t>
    </dgm:pt>
    <dgm:pt modelId="{126DAF29-9E30-405E-AFB0-B24CD8626F4B}" type="sibTrans" cxnId="{F89626C3-F132-4721-AC32-1F98866153AE}">
      <dgm:prSet/>
      <dgm:spPr/>
      <dgm:t>
        <a:bodyPr/>
        <a:lstStyle/>
        <a:p>
          <a:endParaRPr lang="en-US"/>
        </a:p>
      </dgm:t>
    </dgm:pt>
    <dgm:pt modelId="{0E0F8980-7498-4506-9551-2CED3809FD43}" type="pres">
      <dgm:prSet presAssocID="{86D0D3FB-B8B1-4EDE-881E-54547D468594}" presName="Name0" presStyleCnt="0">
        <dgm:presLayoutVars>
          <dgm:dir/>
          <dgm:animLvl val="lvl"/>
          <dgm:resizeHandles val="exact"/>
        </dgm:presLayoutVars>
      </dgm:prSet>
      <dgm:spPr/>
    </dgm:pt>
    <dgm:pt modelId="{4EA018ED-B1C5-4FB0-848F-633EC9C5AFB1}" type="pres">
      <dgm:prSet presAssocID="{CE5E336E-933B-416F-8532-AAFBEA24A549}" presName="linNode" presStyleCnt="0"/>
      <dgm:spPr/>
    </dgm:pt>
    <dgm:pt modelId="{55B4688F-C25B-4CA0-AB65-F995BD5484AD}" type="pres">
      <dgm:prSet presAssocID="{CE5E336E-933B-416F-8532-AAFBEA24A549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9FFF4B70-5E4B-463C-9FE7-A28B57ACBA74}" type="pres">
      <dgm:prSet presAssocID="{64B45686-486B-45DA-98E2-A2CDA4FBC1D9}" presName="sp" presStyleCnt="0"/>
      <dgm:spPr/>
    </dgm:pt>
    <dgm:pt modelId="{92525082-A5BE-40F6-9D31-738BD0065317}" type="pres">
      <dgm:prSet presAssocID="{44A01E30-9866-4787-AF6A-4BE0EB8F285D}" presName="linNode" presStyleCnt="0"/>
      <dgm:spPr/>
    </dgm:pt>
    <dgm:pt modelId="{7C8C94D2-73CD-4854-8C14-50EF110928F4}" type="pres">
      <dgm:prSet presAssocID="{44A01E30-9866-4787-AF6A-4BE0EB8F285D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B6C222D6-5969-4684-B7C0-37D002138753}" type="pres">
      <dgm:prSet presAssocID="{F59E6D61-0420-4D22-A6E0-41229A928B05}" presName="sp" presStyleCnt="0"/>
      <dgm:spPr/>
    </dgm:pt>
    <dgm:pt modelId="{8B736654-C044-45E2-BE2B-9A320CB2F2A9}" type="pres">
      <dgm:prSet presAssocID="{1DC0449A-D45F-4B57-9BF1-6B3F083FAEE3}" presName="linNode" presStyleCnt="0"/>
      <dgm:spPr/>
    </dgm:pt>
    <dgm:pt modelId="{3A6ECEFE-B505-4119-ACC7-E560E599B7D5}" type="pres">
      <dgm:prSet presAssocID="{1DC0449A-D45F-4B57-9BF1-6B3F083FAEE3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C7C318FC-2EE0-454F-B58B-E3DE6A254A9A}" type="pres">
      <dgm:prSet presAssocID="{53D07EFC-C051-478D-B3BC-4223215ACB75}" presName="sp" presStyleCnt="0"/>
      <dgm:spPr/>
    </dgm:pt>
    <dgm:pt modelId="{BE31A29B-6360-42DE-9663-094FFD23D89D}" type="pres">
      <dgm:prSet presAssocID="{6A147A5C-EFE9-4AC6-9ABD-5D0FE0642B8F}" presName="linNode" presStyleCnt="0"/>
      <dgm:spPr/>
    </dgm:pt>
    <dgm:pt modelId="{ABF2CB8C-BE78-4DE5-8935-C179F2788E60}" type="pres">
      <dgm:prSet presAssocID="{6A147A5C-EFE9-4AC6-9ABD-5D0FE0642B8F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F509F12A-FBD2-4C9F-A410-E1163B8ABFCE}" type="pres">
      <dgm:prSet presAssocID="{A55D3830-7954-45CE-A472-A0501E00CC06}" presName="sp" presStyleCnt="0"/>
      <dgm:spPr/>
    </dgm:pt>
    <dgm:pt modelId="{C4586D5E-F0BF-4D08-AFE0-1D4EE9FF1DE8}" type="pres">
      <dgm:prSet presAssocID="{F3EA107C-D853-4347-A7BC-057298499CE9}" presName="linNode" presStyleCnt="0"/>
      <dgm:spPr/>
    </dgm:pt>
    <dgm:pt modelId="{3F127004-A641-4DB4-99C1-95BD1F638E1E}" type="pres">
      <dgm:prSet presAssocID="{F3EA107C-D853-4347-A7BC-057298499CE9}" presName="parentText" presStyleLbl="node1" presStyleIdx="4" presStyleCnt="5">
        <dgm:presLayoutVars>
          <dgm:chMax val="1"/>
          <dgm:bulletEnabled val="1"/>
        </dgm:presLayoutVars>
      </dgm:prSet>
      <dgm:spPr/>
    </dgm:pt>
  </dgm:ptLst>
  <dgm:cxnLst>
    <dgm:cxn modelId="{49DC4919-77F2-4262-AA9E-C20714A79678}" type="presOf" srcId="{1DC0449A-D45F-4B57-9BF1-6B3F083FAEE3}" destId="{3A6ECEFE-B505-4119-ACC7-E560E599B7D5}" srcOrd="0" destOrd="0" presId="urn:microsoft.com/office/officeart/2005/8/layout/vList5"/>
    <dgm:cxn modelId="{F6780B33-B26E-428D-8D14-ED1D945B4953}" srcId="{86D0D3FB-B8B1-4EDE-881E-54547D468594}" destId="{6A147A5C-EFE9-4AC6-9ABD-5D0FE0642B8F}" srcOrd="3" destOrd="0" parTransId="{36CE4C88-6047-4D2D-9398-183426332964}" sibTransId="{A55D3830-7954-45CE-A472-A0501E00CC06}"/>
    <dgm:cxn modelId="{B9C0A962-87F5-4143-9CF1-7399DC084791}" srcId="{86D0D3FB-B8B1-4EDE-881E-54547D468594}" destId="{1DC0449A-D45F-4B57-9BF1-6B3F083FAEE3}" srcOrd="2" destOrd="0" parTransId="{139598CA-35C4-4721-8E9D-9E06CAA4368F}" sibTransId="{53D07EFC-C051-478D-B3BC-4223215ACB75}"/>
    <dgm:cxn modelId="{2852016B-853A-4AA8-B5A4-612316EF9473}" type="presOf" srcId="{F3EA107C-D853-4347-A7BC-057298499CE9}" destId="{3F127004-A641-4DB4-99C1-95BD1F638E1E}" srcOrd="0" destOrd="0" presId="urn:microsoft.com/office/officeart/2005/8/layout/vList5"/>
    <dgm:cxn modelId="{82C2AF82-12D8-4B27-BDE3-DA945A280853}" srcId="{86D0D3FB-B8B1-4EDE-881E-54547D468594}" destId="{44A01E30-9866-4787-AF6A-4BE0EB8F285D}" srcOrd="1" destOrd="0" parTransId="{8018ACD0-DFC2-4B77-B4C9-248B4AE359B8}" sibTransId="{F59E6D61-0420-4D22-A6E0-41229A928B05}"/>
    <dgm:cxn modelId="{F835ED88-2792-4570-9651-15292635BD9B}" type="presOf" srcId="{CE5E336E-933B-416F-8532-AAFBEA24A549}" destId="{55B4688F-C25B-4CA0-AB65-F995BD5484AD}" srcOrd="0" destOrd="0" presId="urn:microsoft.com/office/officeart/2005/8/layout/vList5"/>
    <dgm:cxn modelId="{8778239F-1DCA-4AA2-BFF1-2217F98EB30B}" type="presOf" srcId="{44A01E30-9866-4787-AF6A-4BE0EB8F285D}" destId="{7C8C94D2-73CD-4854-8C14-50EF110928F4}" srcOrd="0" destOrd="0" presId="urn:microsoft.com/office/officeart/2005/8/layout/vList5"/>
    <dgm:cxn modelId="{D16AADA9-6D36-4FD3-A125-12F8B86DAB96}" type="presOf" srcId="{86D0D3FB-B8B1-4EDE-881E-54547D468594}" destId="{0E0F8980-7498-4506-9551-2CED3809FD43}" srcOrd="0" destOrd="0" presId="urn:microsoft.com/office/officeart/2005/8/layout/vList5"/>
    <dgm:cxn modelId="{3A64BFBF-F530-4B95-ADB1-0B1EB27A84E2}" type="presOf" srcId="{6A147A5C-EFE9-4AC6-9ABD-5D0FE0642B8F}" destId="{ABF2CB8C-BE78-4DE5-8935-C179F2788E60}" srcOrd="0" destOrd="0" presId="urn:microsoft.com/office/officeart/2005/8/layout/vList5"/>
    <dgm:cxn modelId="{F89626C3-F132-4721-AC32-1F98866153AE}" srcId="{86D0D3FB-B8B1-4EDE-881E-54547D468594}" destId="{F3EA107C-D853-4347-A7BC-057298499CE9}" srcOrd="4" destOrd="0" parTransId="{56F83763-5D26-4E02-9BF8-37CB584F3A63}" sibTransId="{126DAF29-9E30-405E-AFB0-B24CD8626F4B}"/>
    <dgm:cxn modelId="{31DD82DE-3275-435D-9D3A-DA0FB040964A}" srcId="{86D0D3FB-B8B1-4EDE-881E-54547D468594}" destId="{CE5E336E-933B-416F-8532-AAFBEA24A549}" srcOrd="0" destOrd="0" parTransId="{20417BD1-FEB0-4328-978A-F2BFD5508EDD}" sibTransId="{64B45686-486B-45DA-98E2-A2CDA4FBC1D9}"/>
    <dgm:cxn modelId="{2A88D0C2-35C8-47B4-9867-3EC65C713B4E}" type="presParOf" srcId="{0E0F8980-7498-4506-9551-2CED3809FD43}" destId="{4EA018ED-B1C5-4FB0-848F-633EC9C5AFB1}" srcOrd="0" destOrd="0" presId="urn:microsoft.com/office/officeart/2005/8/layout/vList5"/>
    <dgm:cxn modelId="{965882E1-CD6B-4317-A9A6-B3F2F9B4A230}" type="presParOf" srcId="{4EA018ED-B1C5-4FB0-848F-633EC9C5AFB1}" destId="{55B4688F-C25B-4CA0-AB65-F995BD5484AD}" srcOrd="0" destOrd="0" presId="urn:microsoft.com/office/officeart/2005/8/layout/vList5"/>
    <dgm:cxn modelId="{BC525741-E85E-40F6-BE2B-35727AD71E34}" type="presParOf" srcId="{0E0F8980-7498-4506-9551-2CED3809FD43}" destId="{9FFF4B70-5E4B-463C-9FE7-A28B57ACBA74}" srcOrd="1" destOrd="0" presId="urn:microsoft.com/office/officeart/2005/8/layout/vList5"/>
    <dgm:cxn modelId="{AB50985C-549A-47F9-9527-DDF3BCBAA9C0}" type="presParOf" srcId="{0E0F8980-7498-4506-9551-2CED3809FD43}" destId="{92525082-A5BE-40F6-9D31-738BD0065317}" srcOrd="2" destOrd="0" presId="urn:microsoft.com/office/officeart/2005/8/layout/vList5"/>
    <dgm:cxn modelId="{8EFBD55D-8C47-4CB6-9687-4D9C7369C63C}" type="presParOf" srcId="{92525082-A5BE-40F6-9D31-738BD0065317}" destId="{7C8C94D2-73CD-4854-8C14-50EF110928F4}" srcOrd="0" destOrd="0" presId="urn:microsoft.com/office/officeart/2005/8/layout/vList5"/>
    <dgm:cxn modelId="{BD44235D-E41A-481D-B524-520BCFC7A6C9}" type="presParOf" srcId="{0E0F8980-7498-4506-9551-2CED3809FD43}" destId="{B6C222D6-5969-4684-B7C0-37D002138753}" srcOrd="3" destOrd="0" presId="urn:microsoft.com/office/officeart/2005/8/layout/vList5"/>
    <dgm:cxn modelId="{551B6BC1-8DB6-4392-A3F3-A0AC706895FA}" type="presParOf" srcId="{0E0F8980-7498-4506-9551-2CED3809FD43}" destId="{8B736654-C044-45E2-BE2B-9A320CB2F2A9}" srcOrd="4" destOrd="0" presId="urn:microsoft.com/office/officeart/2005/8/layout/vList5"/>
    <dgm:cxn modelId="{CA3464F3-2A4B-4CF6-ACCB-2F897FA449BD}" type="presParOf" srcId="{8B736654-C044-45E2-BE2B-9A320CB2F2A9}" destId="{3A6ECEFE-B505-4119-ACC7-E560E599B7D5}" srcOrd="0" destOrd="0" presId="urn:microsoft.com/office/officeart/2005/8/layout/vList5"/>
    <dgm:cxn modelId="{9141BD01-B399-4683-81AF-60A8349BDA74}" type="presParOf" srcId="{0E0F8980-7498-4506-9551-2CED3809FD43}" destId="{C7C318FC-2EE0-454F-B58B-E3DE6A254A9A}" srcOrd="5" destOrd="0" presId="urn:microsoft.com/office/officeart/2005/8/layout/vList5"/>
    <dgm:cxn modelId="{874FEE50-7EA9-4784-A650-C6351554906B}" type="presParOf" srcId="{0E0F8980-7498-4506-9551-2CED3809FD43}" destId="{BE31A29B-6360-42DE-9663-094FFD23D89D}" srcOrd="6" destOrd="0" presId="urn:microsoft.com/office/officeart/2005/8/layout/vList5"/>
    <dgm:cxn modelId="{349F24B6-F42F-4120-A810-A299FC73274A}" type="presParOf" srcId="{BE31A29B-6360-42DE-9663-094FFD23D89D}" destId="{ABF2CB8C-BE78-4DE5-8935-C179F2788E60}" srcOrd="0" destOrd="0" presId="urn:microsoft.com/office/officeart/2005/8/layout/vList5"/>
    <dgm:cxn modelId="{2C4292CA-A0D2-41CB-8069-7AD3081594FE}" type="presParOf" srcId="{0E0F8980-7498-4506-9551-2CED3809FD43}" destId="{F509F12A-FBD2-4C9F-A410-E1163B8ABFCE}" srcOrd="7" destOrd="0" presId="urn:microsoft.com/office/officeart/2005/8/layout/vList5"/>
    <dgm:cxn modelId="{5651DEA1-7C01-4323-8B59-E8E20D451829}" type="presParOf" srcId="{0E0F8980-7498-4506-9551-2CED3809FD43}" destId="{C4586D5E-F0BF-4D08-AFE0-1D4EE9FF1DE8}" srcOrd="8" destOrd="0" presId="urn:microsoft.com/office/officeart/2005/8/layout/vList5"/>
    <dgm:cxn modelId="{9A24414B-04C6-4AEA-8F00-5CD1ABBB1851}" type="presParOf" srcId="{C4586D5E-F0BF-4D08-AFE0-1D4EE9FF1DE8}" destId="{3F127004-A641-4DB4-99C1-95BD1F638E1E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17EF8A-0E9E-4D34-AEF4-648D35CFDE72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8561D7F-2A89-4627-B021-EBB3239557A6}">
      <dgm:prSet custT="1"/>
      <dgm:spPr/>
      <dgm:t>
        <a:bodyPr/>
        <a:lstStyle/>
        <a:p>
          <a:r>
            <a:rPr lang="en-GB" sz="1600" dirty="0" err="1"/>
            <a:t>Preventivo</a:t>
          </a:r>
          <a:endParaRPr lang="en-US" sz="1600" dirty="0"/>
        </a:p>
      </dgm:t>
    </dgm:pt>
    <dgm:pt modelId="{8A1D394A-DD68-4670-8225-C78DE2C31F9D}" type="parTrans" cxnId="{644812CC-F81F-4734-B324-F2E47A5142F3}">
      <dgm:prSet/>
      <dgm:spPr/>
      <dgm:t>
        <a:bodyPr/>
        <a:lstStyle/>
        <a:p>
          <a:endParaRPr lang="en-US" sz="1600"/>
        </a:p>
      </dgm:t>
    </dgm:pt>
    <dgm:pt modelId="{0D213AA5-E603-4F99-86DA-59535D30657E}" type="sibTrans" cxnId="{644812CC-F81F-4734-B324-F2E47A5142F3}">
      <dgm:prSet/>
      <dgm:spPr/>
      <dgm:t>
        <a:bodyPr/>
        <a:lstStyle/>
        <a:p>
          <a:endParaRPr lang="en-US" sz="1600"/>
        </a:p>
      </dgm:t>
    </dgm:pt>
    <dgm:pt modelId="{7ED6A47A-F29E-4DC4-A41F-47881F2A90E3}">
      <dgm:prSet custT="1"/>
      <dgm:spPr/>
      <dgm:t>
        <a:bodyPr/>
        <a:lstStyle/>
        <a:p>
          <a:r>
            <a:rPr lang="en-GB" sz="1600" dirty="0" err="1"/>
            <a:t>Proporcional</a:t>
          </a:r>
          <a:r>
            <a:rPr lang="en-GB" sz="1600" dirty="0"/>
            <a:t> al </a:t>
          </a:r>
          <a:r>
            <a:rPr lang="en-GB" sz="1600" dirty="0" err="1"/>
            <a:t>riesgo</a:t>
          </a:r>
          <a:r>
            <a:rPr lang="en-GB" sz="1600" dirty="0"/>
            <a:t> (</a:t>
          </a:r>
          <a:r>
            <a:rPr lang="en-GB" sz="1600" dirty="0" err="1"/>
            <a:t>basado</a:t>
          </a:r>
          <a:r>
            <a:rPr lang="en-GB" sz="1600" dirty="0"/>
            <a:t> </a:t>
          </a:r>
          <a:r>
            <a:rPr lang="en-GB" sz="1600" dirty="0" err="1"/>
            <a:t>en</a:t>
          </a:r>
          <a:r>
            <a:rPr lang="en-GB" sz="1600" dirty="0"/>
            <a:t> </a:t>
          </a:r>
          <a:r>
            <a:rPr lang="en-GB" sz="1600" dirty="0" err="1"/>
            <a:t>el</a:t>
          </a:r>
          <a:r>
            <a:rPr lang="en-GB" sz="1600" dirty="0"/>
            <a:t> </a:t>
          </a:r>
          <a:r>
            <a:rPr lang="en-GB" sz="1600" dirty="0" err="1"/>
            <a:t>riesgo</a:t>
          </a:r>
          <a:r>
            <a:rPr lang="en-GB" sz="1600" dirty="0"/>
            <a:t>)</a:t>
          </a:r>
          <a:endParaRPr lang="en-US" sz="1600" dirty="0"/>
        </a:p>
      </dgm:t>
    </dgm:pt>
    <dgm:pt modelId="{B7149D88-2007-44EA-A147-37090D99B2AB}" type="parTrans" cxnId="{A938079F-FCC0-427A-BE34-93377E3EA3B1}">
      <dgm:prSet/>
      <dgm:spPr/>
      <dgm:t>
        <a:bodyPr/>
        <a:lstStyle/>
        <a:p>
          <a:endParaRPr lang="en-US" sz="1600"/>
        </a:p>
      </dgm:t>
    </dgm:pt>
    <dgm:pt modelId="{1D804682-2788-4B48-9CCC-89B3A4DAAA97}" type="sibTrans" cxnId="{A938079F-FCC0-427A-BE34-93377E3EA3B1}">
      <dgm:prSet/>
      <dgm:spPr/>
      <dgm:t>
        <a:bodyPr/>
        <a:lstStyle/>
        <a:p>
          <a:endParaRPr lang="en-US" sz="1600"/>
        </a:p>
      </dgm:t>
    </dgm:pt>
    <dgm:pt modelId="{3522ED3D-80BE-4EC9-B5BF-091D017AC704}">
      <dgm:prSet custT="1"/>
      <dgm:spPr/>
      <dgm:t>
        <a:bodyPr/>
        <a:lstStyle/>
        <a:p>
          <a:r>
            <a:rPr lang="en-GB" sz="1600" dirty="0" err="1"/>
            <a:t>Puede</a:t>
          </a:r>
          <a:r>
            <a:rPr lang="en-GB" sz="1600" dirty="0"/>
            <a:t> </a:t>
          </a:r>
          <a:r>
            <a:rPr lang="en-GB" sz="1600" dirty="0" err="1"/>
            <a:t>implicar</a:t>
          </a:r>
          <a:r>
            <a:rPr lang="en-GB" sz="1600" dirty="0"/>
            <a:t> </a:t>
          </a:r>
          <a:r>
            <a:rPr lang="en-GB" sz="1600" dirty="0" err="1"/>
            <a:t>una</a:t>
          </a:r>
          <a:r>
            <a:rPr lang="en-GB" sz="1600" dirty="0"/>
            <a:t> </a:t>
          </a:r>
          <a:r>
            <a:rPr lang="en-GB" sz="1600" dirty="0" err="1"/>
            <a:t>priorización</a:t>
          </a:r>
          <a:r>
            <a:rPr lang="en-GB" sz="1600" dirty="0"/>
            <a:t> (</a:t>
          </a:r>
          <a:r>
            <a:rPr lang="en-GB" sz="1600" dirty="0" err="1"/>
            <a:t>basada</a:t>
          </a:r>
          <a:r>
            <a:rPr lang="en-GB" sz="1600" dirty="0"/>
            <a:t> </a:t>
          </a:r>
          <a:r>
            <a:rPr lang="en-GB" sz="1600" dirty="0" err="1"/>
            <a:t>en</a:t>
          </a:r>
          <a:r>
            <a:rPr lang="en-GB" sz="1600" dirty="0"/>
            <a:t> </a:t>
          </a:r>
          <a:r>
            <a:rPr lang="en-GB" sz="1600" dirty="0" err="1"/>
            <a:t>el</a:t>
          </a:r>
          <a:r>
            <a:rPr lang="en-GB" sz="1600" dirty="0"/>
            <a:t> </a:t>
          </a:r>
          <a:r>
            <a:rPr lang="en-GB" sz="1600" dirty="0" err="1"/>
            <a:t>riesgo</a:t>
          </a:r>
          <a:r>
            <a:rPr lang="en-GB" sz="1600" dirty="0"/>
            <a:t>)</a:t>
          </a:r>
          <a:endParaRPr lang="en-US" sz="1600" dirty="0"/>
        </a:p>
      </dgm:t>
    </dgm:pt>
    <dgm:pt modelId="{F26A1457-9C95-4FE2-8847-0443FA4A2454}" type="parTrans" cxnId="{49DBD5D9-A8D2-47A1-AB94-33DB03A25CCA}">
      <dgm:prSet/>
      <dgm:spPr/>
      <dgm:t>
        <a:bodyPr/>
        <a:lstStyle/>
        <a:p>
          <a:endParaRPr lang="en-US" sz="1600"/>
        </a:p>
      </dgm:t>
    </dgm:pt>
    <dgm:pt modelId="{F66D1580-0937-4EBC-8D72-A609CEAA122A}" type="sibTrans" cxnId="{49DBD5D9-A8D2-47A1-AB94-33DB03A25CCA}">
      <dgm:prSet/>
      <dgm:spPr/>
      <dgm:t>
        <a:bodyPr/>
        <a:lstStyle/>
        <a:p>
          <a:endParaRPr lang="en-US" sz="1600"/>
        </a:p>
      </dgm:t>
    </dgm:pt>
    <dgm:pt modelId="{4A5643C5-B863-4280-9F70-0C5B8FF6CB7E}">
      <dgm:prSet custT="1"/>
      <dgm:spPr/>
      <dgm:t>
        <a:bodyPr/>
        <a:lstStyle/>
        <a:p>
          <a:r>
            <a:rPr lang="en-GB" sz="1600" dirty="0" err="1"/>
            <a:t>Dinámico</a:t>
          </a:r>
          <a:endParaRPr lang="en-US" sz="1600" dirty="0"/>
        </a:p>
      </dgm:t>
    </dgm:pt>
    <dgm:pt modelId="{7E4B5B03-700F-41EB-A3CC-66D0BBC3F899}" type="parTrans" cxnId="{6CD9BD6B-303C-4998-8483-BA69607F1B55}">
      <dgm:prSet/>
      <dgm:spPr/>
      <dgm:t>
        <a:bodyPr/>
        <a:lstStyle/>
        <a:p>
          <a:endParaRPr lang="en-US" sz="1600"/>
        </a:p>
      </dgm:t>
    </dgm:pt>
    <dgm:pt modelId="{B7CCECC5-E03B-4C94-A2BB-A1B186FB8930}" type="sibTrans" cxnId="{6CD9BD6B-303C-4998-8483-BA69607F1B55}">
      <dgm:prSet/>
      <dgm:spPr/>
      <dgm:t>
        <a:bodyPr/>
        <a:lstStyle/>
        <a:p>
          <a:endParaRPr lang="en-US" sz="1600"/>
        </a:p>
      </dgm:t>
    </dgm:pt>
    <dgm:pt modelId="{A1B5303C-4C02-44ED-9D7D-477BD4006E9D}">
      <dgm:prSet custT="1"/>
      <dgm:spPr/>
      <dgm:t>
        <a:bodyPr/>
        <a:lstStyle/>
        <a:p>
          <a:r>
            <a:rPr lang="en-GB" sz="1600"/>
            <a:t>No cambia las </a:t>
          </a:r>
          <a:r>
            <a:rPr lang="en-GB" sz="1600" err="1"/>
            <a:t>responsabilidades</a:t>
          </a:r>
          <a:endParaRPr lang="en-US" sz="1600"/>
        </a:p>
      </dgm:t>
    </dgm:pt>
    <dgm:pt modelId="{1B5554AF-A48C-4E41-8923-9FF61D04F29E}" type="parTrans" cxnId="{8B35F1CF-FBFA-4418-8439-E842BC6C06C5}">
      <dgm:prSet/>
      <dgm:spPr/>
      <dgm:t>
        <a:bodyPr/>
        <a:lstStyle/>
        <a:p>
          <a:endParaRPr lang="en-US" sz="1600"/>
        </a:p>
      </dgm:t>
    </dgm:pt>
    <dgm:pt modelId="{053DC577-DF73-4FF6-9D4A-9390A87FD072}" type="sibTrans" cxnId="{8B35F1CF-FBFA-4418-8439-E842BC6C06C5}">
      <dgm:prSet/>
      <dgm:spPr/>
      <dgm:t>
        <a:bodyPr/>
        <a:lstStyle/>
        <a:p>
          <a:endParaRPr lang="en-US" sz="1600"/>
        </a:p>
      </dgm:t>
    </dgm:pt>
    <dgm:pt modelId="{6E35DDF9-4672-4A24-A9A5-9E58B7C6049D}">
      <dgm:prSet custT="1"/>
      <dgm:spPr/>
      <dgm:t>
        <a:bodyPr/>
        <a:lstStyle/>
        <a:p>
          <a:r>
            <a:rPr lang="en-GB" sz="1600" dirty="0"/>
            <a:t>Se </a:t>
          </a:r>
          <a:r>
            <a:rPr lang="en-GB" sz="1600" dirty="0" err="1"/>
            <a:t>refiere</a:t>
          </a:r>
          <a:r>
            <a:rPr lang="en-GB" sz="1600" dirty="0"/>
            <a:t> a las </a:t>
          </a:r>
          <a:r>
            <a:rPr lang="en-GB" sz="1600" dirty="0" err="1"/>
            <a:t>normas</a:t>
          </a:r>
          <a:r>
            <a:rPr lang="en-GB" sz="1600" dirty="0"/>
            <a:t> </a:t>
          </a:r>
          <a:r>
            <a:rPr lang="en-GB" sz="1600" dirty="0" err="1"/>
            <a:t>internacionalmente</a:t>
          </a:r>
          <a:r>
            <a:rPr lang="en-GB" sz="1600" dirty="0"/>
            <a:t> </a:t>
          </a:r>
          <a:r>
            <a:rPr lang="en-GB" sz="1600" dirty="0" err="1"/>
            <a:t>reconocidas</a:t>
          </a:r>
          <a:r>
            <a:rPr lang="en-GB" sz="1600" dirty="0"/>
            <a:t> </a:t>
          </a:r>
          <a:r>
            <a:rPr lang="en-GB" sz="1600" dirty="0" err="1"/>
            <a:t>sobre</a:t>
          </a:r>
          <a:r>
            <a:rPr lang="en-GB" sz="1600" dirty="0"/>
            <a:t> </a:t>
          </a:r>
          <a:r>
            <a:rPr lang="en-GB" sz="1600" dirty="0" err="1"/>
            <a:t>igualdad</a:t>
          </a:r>
          <a:r>
            <a:rPr lang="en-GB" sz="1600" dirty="0"/>
            <a:t> de </a:t>
          </a:r>
          <a:r>
            <a:rPr lang="en-GB" sz="1600" dirty="0" err="1"/>
            <a:t>género</a:t>
          </a:r>
          <a:r>
            <a:rPr lang="en-GB" sz="1600" dirty="0"/>
            <a:t> y DDHH</a:t>
          </a:r>
          <a:endParaRPr lang="en-US" sz="1600" dirty="0"/>
        </a:p>
      </dgm:t>
    </dgm:pt>
    <dgm:pt modelId="{44916008-5BF6-4470-923D-F9CCA00CB841}" type="parTrans" cxnId="{689CA67D-7963-4D26-813C-B6CC418BD40F}">
      <dgm:prSet/>
      <dgm:spPr/>
      <dgm:t>
        <a:bodyPr/>
        <a:lstStyle/>
        <a:p>
          <a:endParaRPr lang="en-US" sz="1600"/>
        </a:p>
      </dgm:t>
    </dgm:pt>
    <dgm:pt modelId="{CF171726-5CA9-4024-80CB-ACAE5FFA020B}" type="sibTrans" cxnId="{689CA67D-7963-4D26-813C-B6CC418BD40F}">
      <dgm:prSet/>
      <dgm:spPr/>
      <dgm:t>
        <a:bodyPr/>
        <a:lstStyle/>
        <a:p>
          <a:endParaRPr lang="en-US" sz="1600"/>
        </a:p>
      </dgm:t>
    </dgm:pt>
    <dgm:pt modelId="{A1A45C1E-2E76-4A73-9E4B-11F57F3CC71C}">
      <dgm:prSet custT="1"/>
      <dgm:spPr/>
      <dgm:t>
        <a:bodyPr/>
        <a:lstStyle/>
        <a:p>
          <a:r>
            <a:rPr lang="en-GB" sz="1600" dirty="0" err="1"/>
            <a:t>Adecuado</a:t>
          </a:r>
          <a:r>
            <a:rPr lang="en-GB" sz="1600" dirty="0"/>
            <a:t> a las </a:t>
          </a:r>
          <a:r>
            <a:rPr lang="en-GB" sz="1600" dirty="0" err="1"/>
            <a:t>circunstancias</a:t>
          </a:r>
          <a:r>
            <a:rPr lang="en-GB" sz="1600" dirty="0"/>
            <a:t> del PROMOTOR</a:t>
          </a:r>
          <a:endParaRPr lang="en-US" sz="1600" dirty="0"/>
        </a:p>
      </dgm:t>
    </dgm:pt>
    <dgm:pt modelId="{C5BA4916-5503-4F75-9B26-02BF302BD63C}" type="parTrans" cxnId="{35CEBCDF-9B9C-4AD9-AD56-24F401260EB1}">
      <dgm:prSet/>
      <dgm:spPr/>
      <dgm:t>
        <a:bodyPr/>
        <a:lstStyle/>
        <a:p>
          <a:endParaRPr lang="en-US" sz="1600"/>
        </a:p>
      </dgm:t>
    </dgm:pt>
    <dgm:pt modelId="{4DF73A4F-5FA8-4E31-AF6B-F67B4630E529}" type="sibTrans" cxnId="{35CEBCDF-9B9C-4AD9-AD56-24F401260EB1}">
      <dgm:prSet/>
      <dgm:spPr/>
      <dgm:t>
        <a:bodyPr/>
        <a:lstStyle/>
        <a:p>
          <a:endParaRPr lang="en-US" sz="1600"/>
        </a:p>
      </dgm:t>
    </dgm:pt>
    <dgm:pt modelId="{A5AD04BC-B72E-4762-9E15-C7F6A86C313A}">
      <dgm:prSet custT="1"/>
      <dgm:spPr/>
      <dgm:t>
        <a:bodyPr/>
        <a:lstStyle/>
        <a:p>
          <a:r>
            <a:rPr lang="en-GB" sz="1600" dirty="0"/>
            <a:t>Se </a:t>
          </a:r>
          <a:r>
            <a:rPr lang="en-GB" sz="1600" dirty="0" err="1"/>
            <a:t>crea</a:t>
          </a:r>
          <a:r>
            <a:rPr lang="en-GB" sz="1600" dirty="0"/>
            <a:t> </a:t>
          </a:r>
          <a:r>
            <a:rPr lang="en-GB" sz="1600" dirty="0" err="1"/>
            <a:t>en</a:t>
          </a:r>
          <a:r>
            <a:rPr lang="en-GB" sz="1600" dirty="0"/>
            <a:t> base a la </a:t>
          </a:r>
          <a:r>
            <a:rPr lang="en-GB" sz="1600" dirty="0" err="1"/>
            <a:t>información</a:t>
          </a:r>
          <a:r>
            <a:rPr lang="en-GB" sz="1600" dirty="0"/>
            <a:t> </a:t>
          </a:r>
          <a:r>
            <a:rPr lang="en-GB" sz="1600" dirty="0" err="1"/>
            <a:t>proporcionada</a:t>
          </a:r>
          <a:r>
            <a:rPr lang="en-GB" sz="1600" dirty="0"/>
            <a:t> </a:t>
          </a:r>
          <a:r>
            <a:rPr lang="en-GB" sz="1600" dirty="0" err="1"/>
            <a:t>por</a:t>
          </a:r>
          <a:r>
            <a:rPr lang="en-GB" sz="1600" dirty="0"/>
            <a:t>  las partes </a:t>
          </a:r>
          <a:r>
            <a:rPr lang="en-GB" sz="1600" dirty="0" err="1"/>
            <a:t>interesadas</a:t>
          </a:r>
          <a:r>
            <a:rPr lang="en-GB" sz="1600" dirty="0"/>
            <a:t>.</a:t>
          </a:r>
          <a:endParaRPr lang="en-US" sz="1600" dirty="0"/>
        </a:p>
      </dgm:t>
    </dgm:pt>
    <dgm:pt modelId="{B5BEE80B-A82E-4A52-B1E7-0C9A1E0B91CF}" type="parTrans" cxnId="{03711204-5510-4F50-BD2D-531FFB802E49}">
      <dgm:prSet/>
      <dgm:spPr/>
      <dgm:t>
        <a:bodyPr/>
        <a:lstStyle/>
        <a:p>
          <a:endParaRPr lang="en-US" sz="1600"/>
        </a:p>
      </dgm:t>
    </dgm:pt>
    <dgm:pt modelId="{C96A999D-AA96-4EE7-A48D-4C92A41C01C6}" type="sibTrans" cxnId="{03711204-5510-4F50-BD2D-531FFB802E49}">
      <dgm:prSet/>
      <dgm:spPr/>
      <dgm:t>
        <a:bodyPr/>
        <a:lstStyle/>
        <a:p>
          <a:endParaRPr lang="en-US" sz="1600"/>
        </a:p>
      </dgm:t>
    </dgm:pt>
    <dgm:pt modelId="{1083D2AF-83CF-46BF-B6BD-5C6B4CC4BEE2}">
      <dgm:prSet custT="1"/>
      <dgm:spPr/>
      <dgm:t>
        <a:bodyPr/>
        <a:lstStyle/>
        <a:p>
          <a:r>
            <a:rPr lang="fr-FR" sz="1600" dirty="0" err="1"/>
            <a:t>Implica</a:t>
          </a:r>
          <a:r>
            <a:rPr lang="fr-FR" sz="1600" dirty="0"/>
            <a:t> </a:t>
          </a:r>
          <a:r>
            <a:rPr lang="fr-FR" sz="1600" dirty="0" err="1"/>
            <a:t>una</a:t>
          </a:r>
          <a:r>
            <a:rPr lang="fr-FR" sz="1600" dirty="0"/>
            <a:t> </a:t>
          </a:r>
          <a:r>
            <a:rPr lang="fr-FR" sz="1600" dirty="0" err="1"/>
            <a:t>comunicación</a:t>
          </a:r>
          <a:r>
            <a:rPr lang="fr-FR" sz="1600" dirty="0"/>
            <a:t> continua.</a:t>
          </a:r>
          <a:endParaRPr lang="en-US" sz="1600" dirty="0"/>
        </a:p>
      </dgm:t>
    </dgm:pt>
    <dgm:pt modelId="{FD86559F-1C9E-46DD-9509-0350616B6598}" type="parTrans" cxnId="{4FCB1227-A624-4115-98AA-60D9E71BAE49}">
      <dgm:prSet/>
      <dgm:spPr/>
      <dgm:t>
        <a:bodyPr/>
        <a:lstStyle/>
        <a:p>
          <a:endParaRPr lang="en-US" sz="1600"/>
        </a:p>
      </dgm:t>
    </dgm:pt>
    <dgm:pt modelId="{6C1F4E11-B1F7-45F0-B7E6-8E329A97337B}" type="sibTrans" cxnId="{4FCB1227-A624-4115-98AA-60D9E71BAE49}">
      <dgm:prSet/>
      <dgm:spPr/>
      <dgm:t>
        <a:bodyPr/>
        <a:lstStyle/>
        <a:p>
          <a:endParaRPr lang="en-US" sz="1600"/>
        </a:p>
      </dgm:t>
    </dgm:pt>
    <dgm:pt modelId="{6F812FB7-A318-46D5-BFCE-6AC178ECF0E6}" type="pres">
      <dgm:prSet presAssocID="{7417EF8A-0E9E-4D34-AEF4-648D35CFDE72}" presName="vert0" presStyleCnt="0">
        <dgm:presLayoutVars>
          <dgm:dir/>
          <dgm:animOne val="branch"/>
          <dgm:animLvl val="lvl"/>
        </dgm:presLayoutVars>
      </dgm:prSet>
      <dgm:spPr/>
    </dgm:pt>
    <dgm:pt modelId="{16EB65E9-0960-437B-8A21-D53279999B66}" type="pres">
      <dgm:prSet presAssocID="{C8561D7F-2A89-4627-B021-EBB3239557A6}" presName="thickLine" presStyleLbl="alignNode1" presStyleIdx="0" presStyleCnt="9"/>
      <dgm:spPr/>
    </dgm:pt>
    <dgm:pt modelId="{E8BB41E2-3DD0-48CD-90FB-16152B9B31EA}" type="pres">
      <dgm:prSet presAssocID="{C8561D7F-2A89-4627-B021-EBB3239557A6}" presName="horz1" presStyleCnt="0"/>
      <dgm:spPr/>
    </dgm:pt>
    <dgm:pt modelId="{0DFB7596-EBB3-401A-8F25-C3C0075AD051}" type="pres">
      <dgm:prSet presAssocID="{C8561D7F-2A89-4627-B021-EBB3239557A6}" presName="tx1" presStyleLbl="revTx" presStyleIdx="0" presStyleCnt="9"/>
      <dgm:spPr/>
    </dgm:pt>
    <dgm:pt modelId="{3F2929F7-3DAC-4329-9896-C72E6FE79A1D}" type="pres">
      <dgm:prSet presAssocID="{C8561D7F-2A89-4627-B021-EBB3239557A6}" presName="vert1" presStyleCnt="0"/>
      <dgm:spPr/>
    </dgm:pt>
    <dgm:pt modelId="{0B4B3267-1079-484E-95E5-CED08CC0C721}" type="pres">
      <dgm:prSet presAssocID="{7ED6A47A-F29E-4DC4-A41F-47881F2A90E3}" presName="thickLine" presStyleLbl="alignNode1" presStyleIdx="1" presStyleCnt="9"/>
      <dgm:spPr/>
    </dgm:pt>
    <dgm:pt modelId="{06957D4F-7A9F-4AEF-A447-FF336179A9E4}" type="pres">
      <dgm:prSet presAssocID="{7ED6A47A-F29E-4DC4-A41F-47881F2A90E3}" presName="horz1" presStyleCnt="0"/>
      <dgm:spPr/>
    </dgm:pt>
    <dgm:pt modelId="{42FD077A-DA0E-4765-A7C8-82FF1D5AE67C}" type="pres">
      <dgm:prSet presAssocID="{7ED6A47A-F29E-4DC4-A41F-47881F2A90E3}" presName="tx1" presStyleLbl="revTx" presStyleIdx="1" presStyleCnt="9"/>
      <dgm:spPr/>
    </dgm:pt>
    <dgm:pt modelId="{B3AC2A6B-E345-4236-A383-1CE567BEC33C}" type="pres">
      <dgm:prSet presAssocID="{7ED6A47A-F29E-4DC4-A41F-47881F2A90E3}" presName="vert1" presStyleCnt="0"/>
      <dgm:spPr/>
    </dgm:pt>
    <dgm:pt modelId="{E5509226-8F1A-43EF-90D4-EABF324EED74}" type="pres">
      <dgm:prSet presAssocID="{3522ED3D-80BE-4EC9-B5BF-091D017AC704}" presName="thickLine" presStyleLbl="alignNode1" presStyleIdx="2" presStyleCnt="9"/>
      <dgm:spPr/>
    </dgm:pt>
    <dgm:pt modelId="{B1FD6949-C8EE-48DE-8356-7AF89ADA95D7}" type="pres">
      <dgm:prSet presAssocID="{3522ED3D-80BE-4EC9-B5BF-091D017AC704}" presName="horz1" presStyleCnt="0"/>
      <dgm:spPr/>
    </dgm:pt>
    <dgm:pt modelId="{7132FE4B-CCED-49FC-B26E-5F6CDCA2B7C2}" type="pres">
      <dgm:prSet presAssocID="{3522ED3D-80BE-4EC9-B5BF-091D017AC704}" presName="tx1" presStyleLbl="revTx" presStyleIdx="2" presStyleCnt="9"/>
      <dgm:spPr/>
    </dgm:pt>
    <dgm:pt modelId="{971842D8-CD9A-4F9C-BE66-BFF5973D617B}" type="pres">
      <dgm:prSet presAssocID="{3522ED3D-80BE-4EC9-B5BF-091D017AC704}" presName="vert1" presStyleCnt="0"/>
      <dgm:spPr/>
    </dgm:pt>
    <dgm:pt modelId="{3E4E1A10-5145-4642-B919-5305AF309362}" type="pres">
      <dgm:prSet presAssocID="{4A5643C5-B863-4280-9F70-0C5B8FF6CB7E}" presName="thickLine" presStyleLbl="alignNode1" presStyleIdx="3" presStyleCnt="9"/>
      <dgm:spPr/>
    </dgm:pt>
    <dgm:pt modelId="{C2B754FF-7992-4C15-B0FE-083968D35627}" type="pres">
      <dgm:prSet presAssocID="{4A5643C5-B863-4280-9F70-0C5B8FF6CB7E}" presName="horz1" presStyleCnt="0"/>
      <dgm:spPr/>
    </dgm:pt>
    <dgm:pt modelId="{896B8B08-277F-4464-87EC-8E78CF0A9006}" type="pres">
      <dgm:prSet presAssocID="{4A5643C5-B863-4280-9F70-0C5B8FF6CB7E}" presName="tx1" presStyleLbl="revTx" presStyleIdx="3" presStyleCnt="9"/>
      <dgm:spPr/>
    </dgm:pt>
    <dgm:pt modelId="{4FE2D849-688E-46D5-B4E2-FB304B5198AC}" type="pres">
      <dgm:prSet presAssocID="{4A5643C5-B863-4280-9F70-0C5B8FF6CB7E}" presName="vert1" presStyleCnt="0"/>
      <dgm:spPr/>
    </dgm:pt>
    <dgm:pt modelId="{B52F41D5-3599-4480-8D49-327E25524F02}" type="pres">
      <dgm:prSet presAssocID="{A1B5303C-4C02-44ED-9D7D-477BD4006E9D}" presName="thickLine" presStyleLbl="alignNode1" presStyleIdx="4" presStyleCnt="9"/>
      <dgm:spPr/>
    </dgm:pt>
    <dgm:pt modelId="{6EE03409-9E2C-4C2C-AAB0-05898F5E8F9E}" type="pres">
      <dgm:prSet presAssocID="{A1B5303C-4C02-44ED-9D7D-477BD4006E9D}" presName="horz1" presStyleCnt="0"/>
      <dgm:spPr/>
    </dgm:pt>
    <dgm:pt modelId="{84030267-E5D4-4320-A2F7-E632B2C84AC1}" type="pres">
      <dgm:prSet presAssocID="{A1B5303C-4C02-44ED-9D7D-477BD4006E9D}" presName="tx1" presStyleLbl="revTx" presStyleIdx="4" presStyleCnt="9"/>
      <dgm:spPr/>
    </dgm:pt>
    <dgm:pt modelId="{3E11B5E9-6F16-4FA3-9AA6-39DCE30F3A17}" type="pres">
      <dgm:prSet presAssocID="{A1B5303C-4C02-44ED-9D7D-477BD4006E9D}" presName="vert1" presStyleCnt="0"/>
      <dgm:spPr/>
    </dgm:pt>
    <dgm:pt modelId="{2E99BDD9-155F-4554-96A5-CE648C3E420B}" type="pres">
      <dgm:prSet presAssocID="{6E35DDF9-4672-4A24-A9A5-9E58B7C6049D}" presName="thickLine" presStyleLbl="alignNode1" presStyleIdx="5" presStyleCnt="9"/>
      <dgm:spPr/>
    </dgm:pt>
    <dgm:pt modelId="{12FEA48A-B94F-43DA-A3C2-39F5AD84A5D5}" type="pres">
      <dgm:prSet presAssocID="{6E35DDF9-4672-4A24-A9A5-9E58B7C6049D}" presName="horz1" presStyleCnt="0"/>
      <dgm:spPr/>
    </dgm:pt>
    <dgm:pt modelId="{11347CA4-FBF5-4658-AEA0-D0792D673A9F}" type="pres">
      <dgm:prSet presAssocID="{6E35DDF9-4672-4A24-A9A5-9E58B7C6049D}" presName="tx1" presStyleLbl="revTx" presStyleIdx="5" presStyleCnt="9"/>
      <dgm:spPr/>
    </dgm:pt>
    <dgm:pt modelId="{064D5392-94C9-41D9-8640-8317B45CBF22}" type="pres">
      <dgm:prSet presAssocID="{6E35DDF9-4672-4A24-A9A5-9E58B7C6049D}" presName="vert1" presStyleCnt="0"/>
      <dgm:spPr/>
    </dgm:pt>
    <dgm:pt modelId="{B58A7BF7-ADCA-42D0-B46E-01874E0B63A4}" type="pres">
      <dgm:prSet presAssocID="{A1A45C1E-2E76-4A73-9E4B-11F57F3CC71C}" presName="thickLine" presStyleLbl="alignNode1" presStyleIdx="6" presStyleCnt="9"/>
      <dgm:spPr/>
    </dgm:pt>
    <dgm:pt modelId="{67C8A585-9FCD-42D2-8469-081821DA3A8C}" type="pres">
      <dgm:prSet presAssocID="{A1A45C1E-2E76-4A73-9E4B-11F57F3CC71C}" presName="horz1" presStyleCnt="0"/>
      <dgm:spPr/>
    </dgm:pt>
    <dgm:pt modelId="{040A1A17-F3C4-4D14-B2B6-059D42BAD457}" type="pres">
      <dgm:prSet presAssocID="{A1A45C1E-2E76-4A73-9E4B-11F57F3CC71C}" presName="tx1" presStyleLbl="revTx" presStyleIdx="6" presStyleCnt="9"/>
      <dgm:spPr/>
    </dgm:pt>
    <dgm:pt modelId="{5C2AD3C9-EFEB-4BBF-B380-DCBE55A5F758}" type="pres">
      <dgm:prSet presAssocID="{A1A45C1E-2E76-4A73-9E4B-11F57F3CC71C}" presName="vert1" presStyleCnt="0"/>
      <dgm:spPr/>
    </dgm:pt>
    <dgm:pt modelId="{4BDC2B08-69A5-4D34-8D6A-86D2F14DB224}" type="pres">
      <dgm:prSet presAssocID="{A5AD04BC-B72E-4762-9E15-C7F6A86C313A}" presName="thickLine" presStyleLbl="alignNode1" presStyleIdx="7" presStyleCnt="9"/>
      <dgm:spPr/>
    </dgm:pt>
    <dgm:pt modelId="{EE4A2FB5-0B34-44DB-A116-A0239E8F3CAE}" type="pres">
      <dgm:prSet presAssocID="{A5AD04BC-B72E-4762-9E15-C7F6A86C313A}" presName="horz1" presStyleCnt="0"/>
      <dgm:spPr/>
    </dgm:pt>
    <dgm:pt modelId="{3B7DA4F5-201D-4BE5-81CF-3CC9A03DF44A}" type="pres">
      <dgm:prSet presAssocID="{A5AD04BC-B72E-4762-9E15-C7F6A86C313A}" presName="tx1" presStyleLbl="revTx" presStyleIdx="7" presStyleCnt="9"/>
      <dgm:spPr/>
    </dgm:pt>
    <dgm:pt modelId="{BCBD7BF6-C01C-45A0-9887-C253D3917302}" type="pres">
      <dgm:prSet presAssocID="{A5AD04BC-B72E-4762-9E15-C7F6A86C313A}" presName="vert1" presStyleCnt="0"/>
      <dgm:spPr/>
    </dgm:pt>
    <dgm:pt modelId="{0BDAC26F-283F-4CBD-9B3A-2A8191402627}" type="pres">
      <dgm:prSet presAssocID="{1083D2AF-83CF-46BF-B6BD-5C6B4CC4BEE2}" presName="thickLine" presStyleLbl="alignNode1" presStyleIdx="8" presStyleCnt="9"/>
      <dgm:spPr/>
    </dgm:pt>
    <dgm:pt modelId="{EDD8A452-B392-440A-8502-8D3AB85053F0}" type="pres">
      <dgm:prSet presAssocID="{1083D2AF-83CF-46BF-B6BD-5C6B4CC4BEE2}" presName="horz1" presStyleCnt="0"/>
      <dgm:spPr/>
    </dgm:pt>
    <dgm:pt modelId="{70F05335-2BFB-474F-BAA0-FF9ADBD6081B}" type="pres">
      <dgm:prSet presAssocID="{1083D2AF-83CF-46BF-B6BD-5C6B4CC4BEE2}" presName="tx1" presStyleLbl="revTx" presStyleIdx="8" presStyleCnt="9"/>
      <dgm:spPr/>
    </dgm:pt>
    <dgm:pt modelId="{1A844E67-3982-4248-88DA-4F77F84939E1}" type="pres">
      <dgm:prSet presAssocID="{1083D2AF-83CF-46BF-B6BD-5C6B4CC4BEE2}" presName="vert1" presStyleCnt="0"/>
      <dgm:spPr/>
    </dgm:pt>
  </dgm:ptLst>
  <dgm:cxnLst>
    <dgm:cxn modelId="{03711204-5510-4F50-BD2D-531FFB802E49}" srcId="{7417EF8A-0E9E-4D34-AEF4-648D35CFDE72}" destId="{A5AD04BC-B72E-4762-9E15-C7F6A86C313A}" srcOrd="7" destOrd="0" parTransId="{B5BEE80B-A82E-4A52-B1E7-0C9A1E0B91CF}" sibTransId="{C96A999D-AA96-4EE7-A48D-4C92A41C01C6}"/>
    <dgm:cxn modelId="{191E6926-4EB6-4EBD-A3F5-E8D8EC947D56}" type="presOf" srcId="{6E35DDF9-4672-4A24-A9A5-9E58B7C6049D}" destId="{11347CA4-FBF5-4658-AEA0-D0792D673A9F}" srcOrd="0" destOrd="0" presId="urn:microsoft.com/office/officeart/2008/layout/LinedList"/>
    <dgm:cxn modelId="{4FCB1227-A624-4115-98AA-60D9E71BAE49}" srcId="{7417EF8A-0E9E-4D34-AEF4-648D35CFDE72}" destId="{1083D2AF-83CF-46BF-B6BD-5C6B4CC4BEE2}" srcOrd="8" destOrd="0" parTransId="{FD86559F-1C9E-46DD-9509-0350616B6598}" sibTransId="{6C1F4E11-B1F7-45F0-B7E6-8E329A97337B}"/>
    <dgm:cxn modelId="{9BC74935-1749-4A2B-ADF6-A3B4F53D8945}" type="presOf" srcId="{7417EF8A-0E9E-4D34-AEF4-648D35CFDE72}" destId="{6F812FB7-A318-46D5-BFCE-6AC178ECF0E6}" srcOrd="0" destOrd="0" presId="urn:microsoft.com/office/officeart/2008/layout/LinedList"/>
    <dgm:cxn modelId="{AD480266-87F8-448E-A506-8A0065A266CB}" type="presOf" srcId="{7ED6A47A-F29E-4DC4-A41F-47881F2A90E3}" destId="{42FD077A-DA0E-4765-A7C8-82FF1D5AE67C}" srcOrd="0" destOrd="0" presId="urn:microsoft.com/office/officeart/2008/layout/LinedList"/>
    <dgm:cxn modelId="{AD971D48-BB93-4D4D-A5D6-A9C65BEC007F}" type="presOf" srcId="{3522ED3D-80BE-4EC9-B5BF-091D017AC704}" destId="{7132FE4B-CCED-49FC-B26E-5F6CDCA2B7C2}" srcOrd="0" destOrd="0" presId="urn:microsoft.com/office/officeart/2008/layout/LinedList"/>
    <dgm:cxn modelId="{6CD9BD6B-303C-4998-8483-BA69607F1B55}" srcId="{7417EF8A-0E9E-4D34-AEF4-648D35CFDE72}" destId="{4A5643C5-B863-4280-9F70-0C5B8FF6CB7E}" srcOrd="3" destOrd="0" parTransId="{7E4B5B03-700F-41EB-A3CC-66D0BBC3F899}" sibTransId="{B7CCECC5-E03B-4C94-A2BB-A1B186FB8930}"/>
    <dgm:cxn modelId="{C5B3C86F-0654-411B-9D62-AB4F27BDA1BF}" type="presOf" srcId="{1083D2AF-83CF-46BF-B6BD-5C6B4CC4BEE2}" destId="{70F05335-2BFB-474F-BAA0-FF9ADBD6081B}" srcOrd="0" destOrd="0" presId="urn:microsoft.com/office/officeart/2008/layout/LinedList"/>
    <dgm:cxn modelId="{0687A370-23D4-4F46-B231-8F1E409B11DC}" type="presOf" srcId="{A1B5303C-4C02-44ED-9D7D-477BD4006E9D}" destId="{84030267-E5D4-4320-A2F7-E632B2C84AC1}" srcOrd="0" destOrd="0" presId="urn:microsoft.com/office/officeart/2008/layout/LinedList"/>
    <dgm:cxn modelId="{689CA67D-7963-4D26-813C-B6CC418BD40F}" srcId="{7417EF8A-0E9E-4D34-AEF4-648D35CFDE72}" destId="{6E35DDF9-4672-4A24-A9A5-9E58B7C6049D}" srcOrd="5" destOrd="0" parTransId="{44916008-5BF6-4470-923D-F9CCA00CB841}" sibTransId="{CF171726-5CA9-4024-80CB-ACAE5FFA020B}"/>
    <dgm:cxn modelId="{A938079F-FCC0-427A-BE34-93377E3EA3B1}" srcId="{7417EF8A-0E9E-4D34-AEF4-648D35CFDE72}" destId="{7ED6A47A-F29E-4DC4-A41F-47881F2A90E3}" srcOrd="1" destOrd="0" parTransId="{B7149D88-2007-44EA-A147-37090D99B2AB}" sibTransId="{1D804682-2788-4B48-9CCC-89B3A4DAAA97}"/>
    <dgm:cxn modelId="{644812CC-F81F-4734-B324-F2E47A5142F3}" srcId="{7417EF8A-0E9E-4D34-AEF4-648D35CFDE72}" destId="{C8561D7F-2A89-4627-B021-EBB3239557A6}" srcOrd="0" destOrd="0" parTransId="{8A1D394A-DD68-4670-8225-C78DE2C31F9D}" sibTransId="{0D213AA5-E603-4F99-86DA-59535D30657E}"/>
    <dgm:cxn modelId="{CCACEDCC-AFDA-440C-BD75-64F09D82174C}" type="presOf" srcId="{C8561D7F-2A89-4627-B021-EBB3239557A6}" destId="{0DFB7596-EBB3-401A-8F25-C3C0075AD051}" srcOrd="0" destOrd="0" presId="urn:microsoft.com/office/officeart/2008/layout/LinedList"/>
    <dgm:cxn modelId="{8B35F1CF-FBFA-4418-8439-E842BC6C06C5}" srcId="{7417EF8A-0E9E-4D34-AEF4-648D35CFDE72}" destId="{A1B5303C-4C02-44ED-9D7D-477BD4006E9D}" srcOrd="4" destOrd="0" parTransId="{1B5554AF-A48C-4E41-8923-9FF61D04F29E}" sibTransId="{053DC577-DF73-4FF6-9D4A-9390A87FD072}"/>
    <dgm:cxn modelId="{CBFCCAD2-8474-484A-B19F-9A0BD1330B0B}" type="presOf" srcId="{4A5643C5-B863-4280-9F70-0C5B8FF6CB7E}" destId="{896B8B08-277F-4464-87EC-8E78CF0A9006}" srcOrd="0" destOrd="0" presId="urn:microsoft.com/office/officeart/2008/layout/LinedList"/>
    <dgm:cxn modelId="{49DBD5D9-A8D2-47A1-AB94-33DB03A25CCA}" srcId="{7417EF8A-0E9E-4D34-AEF4-648D35CFDE72}" destId="{3522ED3D-80BE-4EC9-B5BF-091D017AC704}" srcOrd="2" destOrd="0" parTransId="{F26A1457-9C95-4FE2-8847-0443FA4A2454}" sibTransId="{F66D1580-0937-4EBC-8D72-A609CEAA122A}"/>
    <dgm:cxn modelId="{35CEBCDF-9B9C-4AD9-AD56-24F401260EB1}" srcId="{7417EF8A-0E9E-4D34-AEF4-648D35CFDE72}" destId="{A1A45C1E-2E76-4A73-9E4B-11F57F3CC71C}" srcOrd="6" destOrd="0" parTransId="{C5BA4916-5503-4F75-9B26-02BF302BD63C}" sibTransId="{4DF73A4F-5FA8-4E31-AF6B-F67B4630E529}"/>
    <dgm:cxn modelId="{89DB7CF2-C4E4-4BD7-AC94-67E0C1AB5152}" type="presOf" srcId="{A5AD04BC-B72E-4762-9E15-C7F6A86C313A}" destId="{3B7DA4F5-201D-4BE5-81CF-3CC9A03DF44A}" srcOrd="0" destOrd="0" presId="urn:microsoft.com/office/officeart/2008/layout/LinedList"/>
    <dgm:cxn modelId="{B93FCDFF-2C7A-4A6D-B9E9-DBE1FC65945F}" type="presOf" srcId="{A1A45C1E-2E76-4A73-9E4B-11F57F3CC71C}" destId="{040A1A17-F3C4-4D14-B2B6-059D42BAD457}" srcOrd="0" destOrd="0" presId="urn:microsoft.com/office/officeart/2008/layout/LinedList"/>
    <dgm:cxn modelId="{41BAEA06-651F-44E4-8252-41668ACB634D}" type="presParOf" srcId="{6F812FB7-A318-46D5-BFCE-6AC178ECF0E6}" destId="{16EB65E9-0960-437B-8A21-D53279999B66}" srcOrd="0" destOrd="0" presId="urn:microsoft.com/office/officeart/2008/layout/LinedList"/>
    <dgm:cxn modelId="{7C7A1CCE-65B5-42CA-A2BC-0A8B37379665}" type="presParOf" srcId="{6F812FB7-A318-46D5-BFCE-6AC178ECF0E6}" destId="{E8BB41E2-3DD0-48CD-90FB-16152B9B31EA}" srcOrd="1" destOrd="0" presId="urn:microsoft.com/office/officeart/2008/layout/LinedList"/>
    <dgm:cxn modelId="{C918AE94-7BD3-4D04-9030-59504548AC19}" type="presParOf" srcId="{E8BB41E2-3DD0-48CD-90FB-16152B9B31EA}" destId="{0DFB7596-EBB3-401A-8F25-C3C0075AD051}" srcOrd="0" destOrd="0" presId="urn:microsoft.com/office/officeart/2008/layout/LinedList"/>
    <dgm:cxn modelId="{B3F4FA2C-8CEA-43B5-8DB3-C17353E54715}" type="presParOf" srcId="{E8BB41E2-3DD0-48CD-90FB-16152B9B31EA}" destId="{3F2929F7-3DAC-4329-9896-C72E6FE79A1D}" srcOrd="1" destOrd="0" presId="urn:microsoft.com/office/officeart/2008/layout/LinedList"/>
    <dgm:cxn modelId="{7B446763-55C6-4711-81BC-4BA181C7FC10}" type="presParOf" srcId="{6F812FB7-A318-46D5-BFCE-6AC178ECF0E6}" destId="{0B4B3267-1079-484E-95E5-CED08CC0C721}" srcOrd="2" destOrd="0" presId="urn:microsoft.com/office/officeart/2008/layout/LinedList"/>
    <dgm:cxn modelId="{05B12224-06E0-494F-AE8A-1B4448BC0962}" type="presParOf" srcId="{6F812FB7-A318-46D5-BFCE-6AC178ECF0E6}" destId="{06957D4F-7A9F-4AEF-A447-FF336179A9E4}" srcOrd="3" destOrd="0" presId="urn:microsoft.com/office/officeart/2008/layout/LinedList"/>
    <dgm:cxn modelId="{17B2374E-F9C8-4C26-8031-EE3928FE9DB6}" type="presParOf" srcId="{06957D4F-7A9F-4AEF-A447-FF336179A9E4}" destId="{42FD077A-DA0E-4765-A7C8-82FF1D5AE67C}" srcOrd="0" destOrd="0" presId="urn:microsoft.com/office/officeart/2008/layout/LinedList"/>
    <dgm:cxn modelId="{8FE61D71-3AA8-4F8A-860F-2F6BF2FC0E11}" type="presParOf" srcId="{06957D4F-7A9F-4AEF-A447-FF336179A9E4}" destId="{B3AC2A6B-E345-4236-A383-1CE567BEC33C}" srcOrd="1" destOrd="0" presId="urn:microsoft.com/office/officeart/2008/layout/LinedList"/>
    <dgm:cxn modelId="{9F5D6235-4C21-4C93-985D-BC1706558432}" type="presParOf" srcId="{6F812FB7-A318-46D5-BFCE-6AC178ECF0E6}" destId="{E5509226-8F1A-43EF-90D4-EABF324EED74}" srcOrd="4" destOrd="0" presId="urn:microsoft.com/office/officeart/2008/layout/LinedList"/>
    <dgm:cxn modelId="{17512A49-95B2-449A-8783-3F152F7F4CA3}" type="presParOf" srcId="{6F812FB7-A318-46D5-BFCE-6AC178ECF0E6}" destId="{B1FD6949-C8EE-48DE-8356-7AF89ADA95D7}" srcOrd="5" destOrd="0" presId="urn:microsoft.com/office/officeart/2008/layout/LinedList"/>
    <dgm:cxn modelId="{7E077DA1-E877-4FAF-A1B1-3CFAC2B0EB6E}" type="presParOf" srcId="{B1FD6949-C8EE-48DE-8356-7AF89ADA95D7}" destId="{7132FE4B-CCED-49FC-B26E-5F6CDCA2B7C2}" srcOrd="0" destOrd="0" presId="urn:microsoft.com/office/officeart/2008/layout/LinedList"/>
    <dgm:cxn modelId="{D8471F0A-C083-4138-ACCF-605E342CFD54}" type="presParOf" srcId="{B1FD6949-C8EE-48DE-8356-7AF89ADA95D7}" destId="{971842D8-CD9A-4F9C-BE66-BFF5973D617B}" srcOrd="1" destOrd="0" presId="urn:microsoft.com/office/officeart/2008/layout/LinedList"/>
    <dgm:cxn modelId="{53FB9B1F-AFDB-48B3-949F-8AE1A18806A3}" type="presParOf" srcId="{6F812FB7-A318-46D5-BFCE-6AC178ECF0E6}" destId="{3E4E1A10-5145-4642-B919-5305AF309362}" srcOrd="6" destOrd="0" presId="urn:microsoft.com/office/officeart/2008/layout/LinedList"/>
    <dgm:cxn modelId="{29B649AE-549F-4418-809D-1825311B9A38}" type="presParOf" srcId="{6F812FB7-A318-46D5-BFCE-6AC178ECF0E6}" destId="{C2B754FF-7992-4C15-B0FE-083968D35627}" srcOrd="7" destOrd="0" presId="urn:microsoft.com/office/officeart/2008/layout/LinedList"/>
    <dgm:cxn modelId="{C32AE677-C823-4414-A8F4-C9C6DECE76CE}" type="presParOf" srcId="{C2B754FF-7992-4C15-B0FE-083968D35627}" destId="{896B8B08-277F-4464-87EC-8E78CF0A9006}" srcOrd="0" destOrd="0" presId="urn:microsoft.com/office/officeart/2008/layout/LinedList"/>
    <dgm:cxn modelId="{65991A48-C839-4843-A3A6-A8FF0C3CFCA0}" type="presParOf" srcId="{C2B754FF-7992-4C15-B0FE-083968D35627}" destId="{4FE2D849-688E-46D5-B4E2-FB304B5198AC}" srcOrd="1" destOrd="0" presId="urn:microsoft.com/office/officeart/2008/layout/LinedList"/>
    <dgm:cxn modelId="{069046E6-C22F-4077-9503-F0254CEB5881}" type="presParOf" srcId="{6F812FB7-A318-46D5-BFCE-6AC178ECF0E6}" destId="{B52F41D5-3599-4480-8D49-327E25524F02}" srcOrd="8" destOrd="0" presId="urn:microsoft.com/office/officeart/2008/layout/LinedList"/>
    <dgm:cxn modelId="{2DD56A95-7FA8-48FB-AACC-02D5381D7B27}" type="presParOf" srcId="{6F812FB7-A318-46D5-BFCE-6AC178ECF0E6}" destId="{6EE03409-9E2C-4C2C-AAB0-05898F5E8F9E}" srcOrd="9" destOrd="0" presId="urn:microsoft.com/office/officeart/2008/layout/LinedList"/>
    <dgm:cxn modelId="{FD403DA8-E0BF-451D-97C0-3F6A15A709BB}" type="presParOf" srcId="{6EE03409-9E2C-4C2C-AAB0-05898F5E8F9E}" destId="{84030267-E5D4-4320-A2F7-E632B2C84AC1}" srcOrd="0" destOrd="0" presId="urn:microsoft.com/office/officeart/2008/layout/LinedList"/>
    <dgm:cxn modelId="{478D43FE-9767-49E3-A5B6-FBC6ABC99AEE}" type="presParOf" srcId="{6EE03409-9E2C-4C2C-AAB0-05898F5E8F9E}" destId="{3E11B5E9-6F16-4FA3-9AA6-39DCE30F3A17}" srcOrd="1" destOrd="0" presId="urn:microsoft.com/office/officeart/2008/layout/LinedList"/>
    <dgm:cxn modelId="{F5945A85-1897-4644-9E35-323D52499ABC}" type="presParOf" srcId="{6F812FB7-A318-46D5-BFCE-6AC178ECF0E6}" destId="{2E99BDD9-155F-4554-96A5-CE648C3E420B}" srcOrd="10" destOrd="0" presId="urn:microsoft.com/office/officeart/2008/layout/LinedList"/>
    <dgm:cxn modelId="{6C6314D5-0ED7-49FF-AB1B-90DC2C76F8CB}" type="presParOf" srcId="{6F812FB7-A318-46D5-BFCE-6AC178ECF0E6}" destId="{12FEA48A-B94F-43DA-A3C2-39F5AD84A5D5}" srcOrd="11" destOrd="0" presId="urn:microsoft.com/office/officeart/2008/layout/LinedList"/>
    <dgm:cxn modelId="{99F4FC87-B754-4B5C-B066-C7A1975FA945}" type="presParOf" srcId="{12FEA48A-B94F-43DA-A3C2-39F5AD84A5D5}" destId="{11347CA4-FBF5-4658-AEA0-D0792D673A9F}" srcOrd="0" destOrd="0" presId="urn:microsoft.com/office/officeart/2008/layout/LinedList"/>
    <dgm:cxn modelId="{FA2F83C9-B8A0-474B-A3D5-4A1079647A35}" type="presParOf" srcId="{12FEA48A-B94F-43DA-A3C2-39F5AD84A5D5}" destId="{064D5392-94C9-41D9-8640-8317B45CBF22}" srcOrd="1" destOrd="0" presId="urn:microsoft.com/office/officeart/2008/layout/LinedList"/>
    <dgm:cxn modelId="{BDBA0D60-2E48-4983-A94B-90D2104AA39D}" type="presParOf" srcId="{6F812FB7-A318-46D5-BFCE-6AC178ECF0E6}" destId="{B58A7BF7-ADCA-42D0-B46E-01874E0B63A4}" srcOrd="12" destOrd="0" presId="urn:microsoft.com/office/officeart/2008/layout/LinedList"/>
    <dgm:cxn modelId="{7AB77B79-4B2C-4718-9C31-3F6EDDA50783}" type="presParOf" srcId="{6F812FB7-A318-46D5-BFCE-6AC178ECF0E6}" destId="{67C8A585-9FCD-42D2-8469-081821DA3A8C}" srcOrd="13" destOrd="0" presId="urn:microsoft.com/office/officeart/2008/layout/LinedList"/>
    <dgm:cxn modelId="{78885BE2-5FFB-4F72-B394-27B99F68DF31}" type="presParOf" srcId="{67C8A585-9FCD-42D2-8469-081821DA3A8C}" destId="{040A1A17-F3C4-4D14-B2B6-059D42BAD457}" srcOrd="0" destOrd="0" presId="urn:microsoft.com/office/officeart/2008/layout/LinedList"/>
    <dgm:cxn modelId="{892DB302-498D-45DC-9FDE-676E9317E134}" type="presParOf" srcId="{67C8A585-9FCD-42D2-8469-081821DA3A8C}" destId="{5C2AD3C9-EFEB-4BBF-B380-DCBE55A5F758}" srcOrd="1" destOrd="0" presId="urn:microsoft.com/office/officeart/2008/layout/LinedList"/>
    <dgm:cxn modelId="{9329134A-B573-462E-B758-5D63A356433B}" type="presParOf" srcId="{6F812FB7-A318-46D5-BFCE-6AC178ECF0E6}" destId="{4BDC2B08-69A5-4D34-8D6A-86D2F14DB224}" srcOrd="14" destOrd="0" presId="urn:microsoft.com/office/officeart/2008/layout/LinedList"/>
    <dgm:cxn modelId="{4AA622A4-1736-4146-9381-7E728936D7ED}" type="presParOf" srcId="{6F812FB7-A318-46D5-BFCE-6AC178ECF0E6}" destId="{EE4A2FB5-0B34-44DB-A116-A0239E8F3CAE}" srcOrd="15" destOrd="0" presId="urn:microsoft.com/office/officeart/2008/layout/LinedList"/>
    <dgm:cxn modelId="{6B5E72E3-3988-4A23-82BB-57DBCFDAFD19}" type="presParOf" srcId="{EE4A2FB5-0B34-44DB-A116-A0239E8F3CAE}" destId="{3B7DA4F5-201D-4BE5-81CF-3CC9A03DF44A}" srcOrd="0" destOrd="0" presId="urn:microsoft.com/office/officeart/2008/layout/LinedList"/>
    <dgm:cxn modelId="{BE89302E-3F60-4079-BBB2-615CDE91CB17}" type="presParOf" srcId="{EE4A2FB5-0B34-44DB-A116-A0239E8F3CAE}" destId="{BCBD7BF6-C01C-45A0-9887-C253D3917302}" srcOrd="1" destOrd="0" presId="urn:microsoft.com/office/officeart/2008/layout/LinedList"/>
    <dgm:cxn modelId="{34EF56DF-3A86-4D5F-B462-155E0F342B7C}" type="presParOf" srcId="{6F812FB7-A318-46D5-BFCE-6AC178ECF0E6}" destId="{0BDAC26F-283F-4CBD-9B3A-2A8191402627}" srcOrd="16" destOrd="0" presId="urn:microsoft.com/office/officeart/2008/layout/LinedList"/>
    <dgm:cxn modelId="{A9BA7EA0-2C78-49E7-AB90-ED620E4A92BF}" type="presParOf" srcId="{6F812FB7-A318-46D5-BFCE-6AC178ECF0E6}" destId="{EDD8A452-B392-440A-8502-8D3AB85053F0}" srcOrd="17" destOrd="0" presId="urn:microsoft.com/office/officeart/2008/layout/LinedList"/>
    <dgm:cxn modelId="{DD97F8E0-69DB-4FEC-BF2B-E0AEC263E3AF}" type="presParOf" srcId="{EDD8A452-B392-440A-8502-8D3AB85053F0}" destId="{70F05335-2BFB-474F-BAA0-FF9ADBD6081B}" srcOrd="0" destOrd="0" presId="urn:microsoft.com/office/officeart/2008/layout/LinedList"/>
    <dgm:cxn modelId="{0152C15B-46AA-4D03-AE6D-BF4B91DF3D0E}" type="presParOf" srcId="{EDD8A452-B392-440A-8502-8D3AB85053F0}" destId="{1A844E67-3982-4248-88DA-4F77F84939E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EBCF886-FA21-4855-BC00-17C4F6ABD6C2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277E260-C295-4FBB-85CA-5E7C8B2A0B56}">
      <dgm:prSet/>
      <dgm:spPr/>
      <dgm:t>
        <a:bodyPr/>
        <a:lstStyle/>
        <a:p>
          <a:r>
            <a:rPr lang="es-ES" dirty="0"/>
            <a:t>EU- Nueva Zelanda- Acuerdo de libre comercio</a:t>
          </a:r>
          <a:endParaRPr lang="en-US" dirty="0"/>
        </a:p>
      </dgm:t>
    </dgm:pt>
    <dgm:pt modelId="{C3729869-0D6B-4619-8361-FA2049963431}" type="parTrans" cxnId="{258D413C-BD3B-4A1F-B3DA-72E1CC6FE638}">
      <dgm:prSet/>
      <dgm:spPr/>
      <dgm:t>
        <a:bodyPr/>
        <a:lstStyle/>
        <a:p>
          <a:endParaRPr lang="en-US"/>
        </a:p>
      </dgm:t>
    </dgm:pt>
    <dgm:pt modelId="{6A29D563-B716-4AFF-995E-8E0F7681A132}" type="sibTrans" cxnId="{258D413C-BD3B-4A1F-B3DA-72E1CC6FE638}">
      <dgm:prSet/>
      <dgm:spPr/>
      <dgm:t>
        <a:bodyPr/>
        <a:lstStyle/>
        <a:p>
          <a:endParaRPr lang="en-US"/>
        </a:p>
      </dgm:t>
    </dgm:pt>
    <dgm:pt modelId="{D8DEC99F-98E1-45E3-B8F8-757B4191BB88}">
      <dgm:prSet/>
      <dgm:spPr/>
      <dgm:t>
        <a:bodyPr/>
        <a:lstStyle/>
        <a:p>
          <a:r>
            <a:rPr lang="es-ES" dirty="0"/>
            <a:t>EU- África oriental y meridional</a:t>
          </a:r>
          <a:endParaRPr lang="en-US" dirty="0"/>
        </a:p>
      </dgm:t>
    </dgm:pt>
    <dgm:pt modelId="{71BE7526-DF9D-48F1-9442-52DDC6369E1D}" type="parTrans" cxnId="{44067E8B-88F0-478F-B85D-C19C18908C79}">
      <dgm:prSet/>
      <dgm:spPr/>
      <dgm:t>
        <a:bodyPr/>
        <a:lstStyle/>
        <a:p>
          <a:endParaRPr lang="en-US"/>
        </a:p>
      </dgm:t>
    </dgm:pt>
    <dgm:pt modelId="{55CF99D1-8281-4C13-8E5B-9250507899DC}" type="sibTrans" cxnId="{44067E8B-88F0-478F-B85D-C19C18908C79}">
      <dgm:prSet/>
      <dgm:spPr/>
      <dgm:t>
        <a:bodyPr/>
        <a:lstStyle/>
        <a:p>
          <a:endParaRPr lang="en-US"/>
        </a:p>
      </dgm:t>
    </dgm:pt>
    <dgm:pt modelId="{B2E0E58A-87F5-4C5E-B644-5F1A04BB6C09}">
      <dgm:prSet/>
      <dgm:spPr/>
      <dgm:t>
        <a:bodyPr/>
        <a:lstStyle/>
        <a:p>
          <a:r>
            <a:rPr lang="es-ES"/>
            <a:t>Acuerdo de Asociación EU-MERCOSUR</a:t>
          </a:r>
          <a:endParaRPr lang="en-US"/>
        </a:p>
      </dgm:t>
    </dgm:pt>
    <dgm:pt modelId="{1C7876DE-9134-42ED-A22F-A61BD4D6235F}" type="parTrans" cxnId="{4E46B2D7-4DDD-4F5C-8FCD-98052BD69C92}">
      <dgm:prSet/>
      <dgm:spPr/>
      <dgm:t>
        <a:bodyPr/>
        <a:lstStyle/>
        <a:p>
          <a:endParaRPr lang="en-US"/>
        </a:p>
      </dgm:t>
    </dgm:pt>
    <dgm:pt modelId="{5E045178-4514-4938-A050-C1214439C12F}" type="sibTrans" cxnId="{4E46B2D7-4DDD-4F5C-8FCD-98052BD69C92}">
      <dgm:prSet/>
      <dgm:spPr/>
      <dgm:t>
        <a:bodyPr/>
        <a:lstStyle/>
        <a:p>
          <a:endParaRPr lang="en-US"/>
        </a:p>
      </dgm:t>
    </dgm:pt>
    <dgm:pt modelId="{D8480992-F548-4140-B876-FB3F9746A836}" type="pres">
      <dgm:prSet presAssocID="{3EBCF886-FA21-4855-BC00-17C4F6ABD6C2}" presName="diagram" presStyleCnt="0">
        <dgm:presLayoutVars>
          <dgm:dir/>
          <dgm:resizeHandles val="exact"/>
        </dgm:presLayoutVars>
      </dgm:prSet>
      <dgm:spPr/>
    </dgm:pt>
    <dgm:pt modelId="{704BEBF8-CE2D-4F87-851B-FC74DC937A3C}" type="pres">
      <dgm:prSet presAssocID="{8277E260-C295-4FBB-85CA-5E7C8B2A0B56}" presName="node" presStyleLbl="node1" presStyleIdx="0" presStyleCnt="3">
        <dgm:presLayoutVars>
          <dgm:bulletEnabled val="1"/>
        </dgm:presLayoutVars>
      </dgm:prSet>
      <dgm:spPr/>
    </dgm:pt>
    <dgm:pt modelId="{F3510F3E-3611-49FF-8570-EE16C919DAC0}" type="pres">
      <dgm:prSet presAssocID="{6A29D563-B716-4AFF-995E-8E0F7681A132}" presName="sibTrans" presStyleCnt="0"/>
      <dgm:spPr/>
    </dgm:pt>
    <dgm:pt modelId="{E9B8225C-D0C7-4D35-BF84-E65C706C3196}" type="pres">
      <dgm:prSet presAssocID="{D8DEC99F-98E1-45E3-B8F8-757B4191BB88}" presName="node" presStyleLbl="node1" presStyleIdx="1" presStyleCnt="3">
        <dgm:presLayoutVars>
          <dgm:bulletEnabled val="1"/>
        </dgm:presLayoutVars>
      </dgm:prSet>
      <dgm:spPr/>
    </dgm:pt>
    <dgm:pt modelId="{7F0567EA-7A8B-40DE-AC80-BE9C1883AE00}" type="pres">
      <dgm:prSet presAssocID="{55CF99D1-8281-4C13-8E5B-9250507899DC}" presName="sibTrans" presStyleCnt="0"/>
      <dgm:spPr/>
    </dgm:pt>
    <dgm:pt modelId="{3F0ECDDE-4F7F-4B0D-8A86-55FAA0892E3F}" type="pres">
      <dgm:prSet presAssocID="{B2E0E58A-87F5-4C5E-B644-5F1A04BB6C09}" presName="node" presStyleLbl="node1" presStyleIdx="2" presStyleCnt="3">
        <dgm:presLayoutVars>
          <dgm:bulletEnabled val="1"/>
        </dgm:presLayoutVars>
      </dgm:prSet>
      <dgm:spPr/>
    </dgm:pt>
  </dgm:ptLst>
  <dgm:cxnLst>
    <dgm:cxn modelId="{258D413C-BD3B-4A1F-B3DA-72E1CC6FE638}" srcId="{3EBCF886-FA21-4855-BC00-17C4F6ABD6C2}" destId="{8277E260-C295-4FBB-85CA-5E7C8B2A0B56}" srcOrd="0" destOrd="0" parTransId="{C3729869-0D6B-4619-8361-FA2049963431}" sibTransId="{6A29D563-B716-4AFF-995E-8E0F7681A132}"/>
    <dgm:cxn modelId="{112FDA48-A49A-4643-9B4E-CB84585D8B22}" type="presOf" srcId="{8277E260-C295-4FBB-85CA-5E7C8B2A0B56}" destId="{704BEBF8-CE2D-4F87-851B-FC74DC937A3C}" srcOrd="0" destOrd="0" presId="urn:microsoft.com/office/officeart/2005/8/layout/default"/>
    <dgm:cxn modelId="{44067E8B-88F0-478F-B85D-C19C18908C79}" srcId="{3EBCF886-FA21-4855-BC00-17C4F6ABD6C2}" destId="{D8DEC99F-98E1-45E3-B8F8-757B4191BB88}" srcOrd="1" destOrd="0" parTransId="{71BE7526-DF9D-48F1-9442-52DDC6369E1D}" sibTransId="{55CF99D1-8281-4C13-8E5B-9250507899DC}"/>
    <dgm:cxn modelId="{FF8AACC1-176F-466B-A29C-3D82EDA4C874}" type="presOf" srcId="{D8DEC99F-98E1-45E3-B8F8-757B4191BB88}" destId="{E9B8225C-D0C7-4D35-BF84-E65C706C3196}" srcOrd="0" destOrd="0" presId="urn:microsoft.com/office/officeart/2005/8/layout/default"/>
    <dgm:cxn modelId="{D739C4C5-BEE6-4AC2-A66C-67E642C531B8}" type="presOf" srcId="{3EBCF886-FA21-4855-BC00-17C4F6ABD6C2}" destId="{D8480992-F548-4140-B876-FB3F9746A836}" srcOrd="0" destOrd="0" presId="urn:microsoft.com/office/officeart/2005/8/layout/default"/>
    <dgm:cxn modelId="{5DCF32CF-71AB-476A-A720-03881B822541}" type="presOf" srcId="{B2E0E58A-87F5-4C5E-B644-5F1A04BB6C09}" destId="{3F0ECDDE-4F7F-4B0D-8A86-55FAA0892E3F}" srcOrd="0" destOrd="0" presId="urn:microsoft.com/office/officeart/2005/8/layout/default"/>
    <dgm:cxn modelId="{4E46B2D7-4DDD-4F5C-8FCD-98052BD69C92}" srcId="{3EBCF886-FA21-4855-BC00-17C4F6ABD6C2}" destId="{B2E0E58A-87F5-4C5E-B644-5F1A04BB6C09}" srcOrd="2" destOrd="0" parTransId="{1C7876DE-9134-42ED-A22F-A61BD4D6235F}" sibTransId="{5E045178-4514-4938-A050-C1214439C12F}"/>
    <dgm:cxn modelId="{92EF8D8D-0E70-40CD-B685-8C20963D4322}" type="presParOf" srcId="{D8480992-F548-4140-B876-FB3F9746A836}" destId="{704BEBF8-CE2D-4F87-851B-FC74DC937A3C}" srcOrd="0" destOrd="0" presId="urn:microsoft.com/office/officeart/2005/8/layout/default"/>
    <dgm:cxn modelId="{8306E78C-2C57-4089-BD10-E6884959A579}" type="presParOf" srcId="{D8480992-F548-4140-B876-FB3F9746A836}" destId="{F3510F3E-3611-49FF-8570-EE16C919DAC0}" srcOrd="1" destOrd="0" presId="urn:microsoft.com/office/officeart/2005/8/layout/default"/>
    <dgm:cxn modelId="{979A00A3-7E7E-4A42-9C37-425647C95DBA}" type="presParOf" srcId="{D8480992-F548-4140-B876-FB3F9746A836}" destId="{E9B8225C-D0C7-4D35-BF84-E65C706C3196}" srcOrd="2" destOrd="0" presId="urn:microsoft.com/office/officeart/2005/8/layout/default"/>
    <dgm:cxn modelId="{BED7CB26-2222-4D8D-ACF3-F49F6A2559AF}" type="presParOf" srcId="{D8480992-F548-4140-B876-FB3F9746A836}" destId="{7F0567EA-7A8B-40DE-AC80-BE9C1883AE00}" srcOrd="3" destOrd="0" presId="urn:microsoft.com/office/officeart/2005/8/layout/default"/>
    <dgm:cxn modelId="{D381E87C-B4F9-47AC-89EE-6286B2E11041}" type="presParOf" srcId="{D8480992-F548-4140-B876-FB3F9746A836}" destId="{3F0ECDDE-4F7F-4B0D-8A86-55FAA0892E3F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B4688F-C25B-4CA0-AB65-F995BD5484AD}">
      <dsp:nvSpPr>
        <dsp:cNvPr id="0" name=""/>
        <dsp:cNvSpPr/>
      </dsp:nvSpPr>
      <dsp:spPr>
        <a:xfrm>
          <a:off x="3364992" y="1912"/>
          <a:ext cx="3785616" cy="8360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/>
            <a:t>Auditoria social y medioambiental o estudio de impacto</a:t>
          </a:r>
          <a:endParaRPr lang="en-US" sz="1600" kern="1200"/>
        </a:p>
      </dsp:txBody>
      <dsp:txXfrm>
        <a:off x="3405805" y="42725"/>
        <a:ext cx="3703990" cy="754434"/>
      </dsp:txXfrm>
    </dsp:sp>
    <dsp:sp modelId="{7C8C94D2-73CD-4854-8C14-50EF110928F4}">
      <dsp:nvSpPr>
        <dsp:cNvPr id="0" name=""/>
        <dsp:cNvSpPr/>
      </dsp:nvSpPr>
      <dsp:spPr>
        <a:xfrm>
          <a:off x="3364992" y="879775"/>
          <a:ext cx="3785616" cy="8360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/>
            <a:t>Planes sociales y medioambientales</a:t>
          </a:r>
          <a:endParaRPr lang="en-US" sz="1600" kern="1200"/>
        </a:p>
      </dsp:txBody>
      <dsp:txXfrm>
        <a:off x="3405805" y="920588"/>
        <a:ext cx="3703990" cy="754434"/>
      </dsp:txXfrm>
    </dsp:sp>
    <dsp:sp modelId="{3A6ECEFE-B505-4119-ACC7-E560E599B7D5}">
      <dsp:nvSpPr>
        <dsp:cNvPr id="0" name=""/>
        <dsp:cNvSpPr/>
      </dsp:nvSpPr>
      <dsp:spPr>
        <a:xfrm>
          <a:off x="3364992" y="1757638"/>
          <a:ext cx="3785616" cy="8360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/>
            <a:t>Mapeo de actores clave – Plan de participación.</a:t>
          </a:r>
          <a:endParaRPr lang="en-US" sz="1600" kern="1200"/>
        </a:p>
      </dsp:txBody>
      <dsp:txXfrm>
        <a:off x="3405805" y="1798451"/>
        <a:ext cx="3703990" cy="754434"/>
      </dsp:txXfrm>
    </dsp:sp>
    <dsp:sp modelId="{ABF2CB8C-BE78-4DE5-8935-C179F2788E60}">
      <dsp:nvSpPr>
        <dsp:cNvPr id="0" name=""/>
        <dsp:cNvSpPr/>
      </dsp:nvSpPr>
      <dsp:spPr>
        <a:xfrm>
          <a:off x="3364992" y="2635502"/>
          <a:ext cx="3785616" cy="8360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/>
            <a:t>Auditoría de seguimiento de las relaciones laborales y las condiciones de trabajo</a:t>
          </a:r>
          <a:endParaRPr lang="en-US" sz="1600" kern="1200"/>
        </a:p>
      </dsp:txBody>
      <dsp:txXfrm>
        <a:off x="3405805" y="2676315"/>
        <a:ext cx="3703990" cy="754434"/>
      </dsp:txXfrm>
    </dsp:sp>
    <dsp:sp modelId="{3F127004-A641-4DB4-99C1-95BD1F638E1E}">
      <dsp:nvSpPr>
        <dsp:cNvPr id="0" name=""/>
        <dsp:cNvSpPr/>
      </dsp:nvSpPr>
      <dsp:spPr>
        <a:xfrm>
          <a:off x="3364992" y="3513365"/>
          <a:ext cx="3785616" cy="8360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/>
            <a:t>Seguimiento de la aplicación del mecanismo de reclamación</a:t>
          </a:r>
          <a:endParaRPr lang="en-US" sz="1600" kern="1200"/>
        </a:p>
      </dsp:txBody>
      <dsp:txXfrm>
        <a:off x="3405805" y="3554178"/>
        <a:ext cx="3703990" cy="7544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EB65E9-0960-437B-8A21-D53279999B66}">
      <dsp:nvSpPr>
        <dsp:cNvPr id="0" name=""/>
        <dsp:cNvSpPr/>
      </dsp:nvSpPr>
      <dsp:spPr>
        <a:xfrm>
          <a:off x="0" y="511"/>
          <a:ext cx="545883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FB7596-EBB3-401A-8F25-C3C0075AD051}">
      <dsp:nvSpPr>
        <dsp:cNvPr id="0" name=""/>
        <dsp:cNvSpPr/>
      </dsp:nvSpPr>
      <dsp:spPr>
        <a:xfrm>
          <a:off x="0" y="511"/>
          <a:ext cx="5458837" cy="4657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 err="1"/>
            <a:t>Preventivo</a:t>
          </a:r>
          <a:endParaRPr lang="en-US" sz="1600" kern="1200" dirty="0"/>
        </a:p>
      </dsp:txBody>
      <dsp:txXfrm>
        <a:off x="0" y="511"/>
        <a:ext cx="5458837" cy="465721"/>
      </dsp:txXfrm>
    </dsp:sp>
    <dsp:sp modelId="{0B4B3267-1079-484E-95E5-CED08CC0C721}">
      <dsp:nvSpPr>
        <dsp:cNvPr id="0" name=""/>
        <dsp:cNvSpPr/>
      </dsp:nvSpPr>
      <dsp:spPr>
        <a:xfrm>
          <a:off x="0" y="466233"/>
          <a:ext cx="5458837" cy="0"/>
        </a:xfrm>
        <a:prstGeom prst="line">
          <a:avLst/>
        </a:prstGeom>
        <a:solidFill>
          <a:schemeClr val="accent2">
            <a:hueOff val="805452"/>
            <a:satOff val="-2312"/>
            <a:lumOff val="-3701"/>
            <a:alphaOff val="0"/>
          </a:schemeClr>
        </a:solidFill>
        <a:ln w="19050" cap="flat" cmpd="sng" algn="ctr">
          <a:solidFill>
            <a:schemeClr val="accent2">
              <a:hueOff val="805452"/>
              <a:satOff val="-2312"/>
              <a:lumOff val="-370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FD077A-DA0E-4765-A7C8-82FF1D5AE67C}">
      <dsp:nvSpPr>
        <dsp:cNvPr id="0" name=""/>
        <dsp:cNvSpPr/>
      </dsp:nvSpPr>
      <dsp:spPr>
        <a:xfrm>
          <a:off x="0" y="466233"/>
          <a:ext cx="5458837" cy="4657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 err="1"/>
            <a:t>Proporcional</a:t>
          </a:r>
          <a:r>
            <a:rPr lang="en-GB" sz="1600" kern="1200" dirty="0"/>
            <a:t> al </a:t>
          </a:r>
          <a:r>
            <a:rPr lang="en-GB" sz="1600" kern="1200" dirty="0" err="1"/>
            <a:t>riesgo</a:t>
          </a:r>
          <a:r>
            <a:rPr lang="en-GB" sz="1600" kern="1200" dirty="0"/>
            <a:t> (</a:t>
          </a:r>
          <a:r>
            <a:rPr lang="en-GB" sz="1600" kern="1200" dirty="0" err="1"/>
            <a:t>basado</a:t>
          </a:r>
          <a:r>
            <a:rPr lang="en-GB" sz="1600" kern="1200" dirty="0"/>
            <a:t> </a:t>
          </a:r>
          <a:r>
            <a:rPr lang="en-GB" sz="1600" kern="1200" dirty="0" err="1"/>
            <a:t>en</a:t>
          </a:r>
          <a:r>
            <a:rPr lang="en-GB" sz="1600" kern="1200" dirty="0"/>
            <a:t> </a:t>
          </a:r>
          <a:r>
            <a:rPr lang="en-GB" sz="1600" kern="1200" dirty="0" err="1"/>
            <a:t>el</a:t>
          </a:r>
          <a:r>
            <a:rPr lang="en-GB" sz="1600" kern="1200" dirty="0"/>
            <a:t> </a:t>
          </a:r>
          <a:r>
            <a:rPr lang="en-GB" sz="1600" kern="1200" dirty="0" err="1"/>
            <a:t>riesgo</a:t>
          </a:r>
          <a:r>
            <a:rPr lang="en-GB" sz="1600" kern="1200" dirty="0"/>
            <a:t>)</a:t>
          </a:r>
          <a:endParaRPr lang="en-US" sz="1600" kern="1200" dirty="0"/>
        </a:p>
      </dsp:txBody>
      <dsp:txXfrm>
        <a:off x="0" y="466233"/>
        <a:ext cx="5458837" cy="465721"/>
      </dsp:txXfrm>
    </dsp:sp>
    <dsp:sp modelId="{E5509226-8F1A-43EF-90D4-EABF324EED74}">
      <dsp:nvSpPr>
        <dsp:cNvPr id="0" name=""/>
        <dsp:cNvSpPr/>
      </dsp:nvSpPr>
      <dsp:spPr>
        <a:xfrm>
          <a:off x="0" y="931955"/>
          <a:ext cx="5458837" cy="0"/>
        </a:xfrm>
        <a:prstGeom prst="line">
          <a:avLst/>
        </a:prstGeom>
        <a:solidFill>
          <a:schemeClr val="accent2">
            <a:hueOff val="1610903"/>
            <a:satOff val="-4623"/>
            <a:lumOff val="-7402"/>
            <a:alphaOff val="0"/>
          </a:schemeClr>
        </a:solidFill>
        <a:ln w="19050" cap="flat" cmpd="sng" algn="ctr">
          <a:solidFill>
            <a:schemeClr val="accent2">
              <a:hueOff val="1610903"/>
              <a:satOff val="-4623"/>
              <a:lumOff val="-74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32FE4B-CCED-49FC-B26E-5F6CDCA2B7C2}">
      <dsp:nvSpPr>
        <dsp:cNvPr id="0" name=""/>
        <dsp:cNvSpPr/>
      </dsp:nvSpPr>
      <dsp:spPr>
        <a:xfrm>
          <a:off x="0" y="931955"/>
          <a:ext cx="5458837" cy="4657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 err="1"/>
            <a:t>Puede</a:t>
          </a:r>
          <a:r>
            <a:rPr lang="en-GB" sz="1600" kern="1200" dirty="0"/>
            <a:t> </a:t>
          </a:r>
          <a:r>
            <a:rPr lang="en-GB" sz="1600" kern="1200" dirty="0" err="1"/>
            <a:t>implicar</a:t>
          </a:r>
          <a:r>
            <a:rPr lang="en-GB" sz="1600" kern="1200" dirty="0"/>
            <a:t> </a:t>
          </a:r>
          <a:r>
            <a:rPr lang="en-GB" sz="1600" kern="1200" dirty="0" err="1"/>
            <a:t>una</a:t>
          </a:r>
          <a:r>
            <a:rPr lang="en-GB" sz="1600" kern="1200" dirty="0"/>
            <a:t> </a:t>
          </a:r>
          <a:r>
            <a:rPr lang="en-GB" sz="1600" kern="1200" dirty="0" err="1"/>
            <a:t>priorización</a:t>
          </a:r>
          <a:r>
            <a:rPr lang="en-GB" sz="1600" kern="1200" dirty="0"/>
            <a:t> (</a:t>
          </a:r>
          <a:r>
            <a:rPr lang="en-GB" sz="1600" kern="1200" dirty="0" err="1"/>
            <a:t>basada</a:t>
          </a:r>
          <a:r>
            <a:rPr lang="en-GB" sz="1600" kern="1200" dirty="0"/>
            <a:t> </a:t>
          </a:r>
          <a:r>
            <a:rPr lang="en-GB" sz="1600" kern="1200" dirty="0" err="1"/>
            <a:t>en</a:t>
          </a:r>
          <a:r>
            <a:rPr lang="en-GB" sz="1600" kern="1200" dirty="0"/>
            <a:t> </a:t>
          </a:r>
          <a:r>
            <a:rPr lang="en-GB" sz="1600" kern="1200" dirty="0" err="1"/>
            <a:t>el</a:t>
          </a:r>
          <a:r>
            <a:rPr lang="en-GB" sz="1600" kern="1200" dirty="0"/>
            <a:t> </a:t>
          </a:r>
          <a:r>
            <a:rPr lang="en-GB" sz="1600" kern="1200" dirty="0" err="1"/>
            <a:t>riesgo</a:t>
          </a:r>
          <a:r>
            <a:rPr lang="en-GB" sz="1600" kern="1200" dirty="0"/>
            <a:t>)</a:t>
          </a:r>
          <a:endParaRPr lang="en-US" sz="1600" kern="1200" dirty="0"/>
        </a:p>
      </dsp:txBody>
      <dsp:txXfrm>
        <a:off x="0" y="931955"/>
        <a:ext cx="5458837" cy="465721"/>
      </dsp:txXfrm>
    </dsp:sp>
    <dsp:sp modelId="{3E4E1A10-5145-4642-B919-5305AF309362}">
      <dsp:nvSpPr>
        <dsp:cNvPr id="0" name=""/>
        <dsp:cNvSpPr/>
      </dsp:nvSpPr>
      <dsp:spPr>
        <a:xfrm>
          <a:off x="0" y="1397677"/>
          <a:ext cx="5458837" cy="0"/>
        </a:xfrm>
        <a:prstGeom prst="line">
          <a:avLst/>
        </a:prstGeom>
        <a:solidFill>
          <a:schemeClr val="accent2">
            <a:hueOff val="2416355"/>
            <a:satOff val="-6935"/>
            <a:lumOff val="-11103"/>
            <a:alphaOff val="0"/>
          </a:schemeClr>
        </a:solidFill>
        <a:ln w="19050" cap="flat" cmpd="sng" algn="ctr">
          <a:solidFill>
            <a:schemeClr val="accent2">
              <a:hueOff val="2416355"/>
              <a:satOff val="-6935"/>
              <a:lumOff val="-1110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6B8B08-277F-4464-87EC-8E78CF0A9006}">
      <dsp:nvSpPr>
        <dsp:cNvPr id="0" name=""/>
        <dsp:cNvSpPr/>
      </dsp:nvSpPr>
      <dsp:spPr>
        <a:xfrm>
          <a:off x="0" y="1397677"/>
          <a:ext cx="5458837" cy="4657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 err="1"/>
            <a:t>Dinámico</a:t>
          </a:r>
          <a:endParaRPr lang="en-US" sz="1600" kern="1200" dirty="0"/>
        </a:p>
      </dsp:txBody>
      <dsp:txXfrm>
        <a:off x="0" y="1397677"/>
        <a:ext cx="5458837" cy="465721"/>
      </dsp:txXfrm>
    </dsp:sp>
    <dsp:sp modelId="{B52F41D5-3599-4480-8D49-327E25524F02}">
      <dsp:nvSpPr>
        <dsp:cNvPr id="0" name=""/>
        <dsp:cNvSpPr/>
      </dsp:nvSpPr>
      <dsp:spPr>
        <a:xfrm>
          <a:off x="0" y="1863399"/>
          <a:ext cx="5458837" cy="0"/>
        </a:xfrm>
        <a:prstGeom prst="line">
          <a:avLst/>
        </a:prstGeom>
        <a:solidFill>
          <a:schemeClr val="accent2">
            <a:hueOff val="3221807"/>
            <a:satOff val="-9246"/>
            <a:lumOff val="-14805"/>
            <a:alphaOff val="0"/>
          </a:schemeClr>
        </a:solidFill>
        <a:ln w="19050" cap="flat" cmpd="sng" algn="ctr">
          <a:solidFill>
            <a:schemeClr val="accent2">
              <a:hueOff val="3221807"/>
              <a:satOff val="-9246"/>
              <a:lumOff val="-148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030267-E5D4-4320-A2F7-E632B2C84AC1}">
      <dsp:nvSpPr>
        <dsp:cNvPr id="0" name=""/>
        <dsp:cNvSpPr/>
      </dsp:nvSpPr>
      <dsp:spPr>
        <a:xfrm>
          <a:off x="0" y="1863399"/>
          <a:ext cx="5458837" cy="4657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No cambia las </a:t>
          </a:r>
          <a:r>
            <a:rPr lang="en-GB" sz="1600" kern="1200" err="1"/>
            <a:t>responsabilidades</a:t>
          </a:r>
          <a:endParaRPr lang="en-US" sz="1600" kern="1200"/>
        </a:p>
      </dsp:txBody>
      <dsp:txXfrm>
        <a:off x="0" y="1863399"/>
        <a:ext cx="5458837" cy="465721"/>
      </dsp:txXfrm>
    </dsp:sp>
    <dsp:sp modelId="{2E99BDD9-155F-4554-96A5-CE648C3E420B}">
      <dsp:nvSpPr>
        <dsp:cNvPr id="0" name=""/>
        <dsp:cNvSpPr/>
      </dsp:nvSpPr>
      <dsp:spPr>
        <a:xfrm>
          <a:off x="0" y="2329120"/>
          <a:ext cx="5458837" cy="0"/>
        </a:xfrm>
        <a:prstGeom prst="line">
          <a:avLst/>
        </a:prstGeom>
        <a:solidFill>
          <a:schemeClr val="accent2">
            <a:hueOff val="4027259"/>
            <a:satOff val="-11558"/>
            <a:lumOff val="-18506"/>
            <a:alphaOff val="0"/>
          </a:schemeClr>
        </a:solidFill>
        <a:ln w="19050" cap="flat" cmpd="sng" algn="ctr">
          <a:solidFill>
            <a:schemeClr val="accent2">
              <a:hueOff val="4027259"/>
              <a:satOff val="-11558"/>
              <a:lumOff val="-185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347CA4-FBF5-4658-AEA0-D0792D673A9F}">
      <dsp:nvSpPr>
        <dsp:cNvPr id="0" name=""/>
        <dsp:cNvSpPr/>
      </dsp:nvSpPr>
      <dsp:spPr>
        <a:xfrm>
          <a:off x="0" y="2329120"/>
          <a:ext cx="5458837" cy="4657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Se </a:t>
          </a:r>
          <a:r>
            <a:rPr lang="en-GB" sz="1600" kern="1200" dirty="0" err="1"/>
            <a:t>refiere</a:t>
          </a:r>
          <a:r>
            <a:rPr lang="en-GB" sz="1600" kern="1200" dirty="0"/>
            <a:t> a las </a:t>
          </a:r>
          <a:r>
            <a:rPr lang="en-GB" sz="1600" kern="1200" dirty="0" err="1"/>
            <a:t>normas</a:t>
          </a:r>
          <a:r>
            <a:rPr lang="en-GB" sz="1600" kern="1200" dirty="0"/>
            <a:t> </a:t>
          </a:r>
          <a:r>
            <a:rPr lang="en-GB" sz="1600" kern="1200" dirty="0" err="1"/>
            <a:t>internacionalmente</a:t>
          </a:r>
          <a:r>
            <a:rPr lang="en-GB" sz="1600" kern="1200" dirty="0"/>
            <a:t> </a:t>
          </a:r>
          <a:r>
            <a:rPr lang="en-GB" sz="1600" kern="1200" dirty="0" err="1"/>
            <a:t>reconocidas</a:t>
          </a:r>
          <a:r>
            <a:rPr lang="en-GB" sz="1600" kern="1200" dirty="0"/>
            <a:t> </a:t>
          </a:r>
          <a:r>
            <a:rPr lang="en-GB" sz="1600" kern="1200" dirty="0" err="1"/>
            <a:t>sobre</a:t>
          </a:r>
          <a:r>
            <a:rPr lang="en-GB" sz="1600" kern="1200" dirty="0"/>
            <a:t> </a:t>
          </a:r>
          <a:r>
            <a:rPr lang="en-GB" sz="1600" kern="1200" dirty="0" err="1"/>
            <a:t>igualdad</a:t>
          </a:r>
          <a:r>
            <a:rPr lang="en-GB" sz="1600" kern="1200" dirty="0"/>
            <a:t> de </a:t>
          </a:r>
          <a:r>
            <a:rPr lang="en-GB" sz="1600" kern="1200" dirty="0" err="1"/>
            <a:t>género</a:t>
          </a:r>
          <a:r>
            <a:rPr lang="en-GB" sz="1600" kern="1200" dirty="0"/>
            <a:t> y DDHH</a:t>
          </a:r>
          <a:endParaRPr lang="en-US" sz="1600" kern="1200" dirty="0"/>
        </a:p>
      </dsp:txBody>
      <dsp:txXfrm>
        <a:off x="0" y="2329120"/>
        <a:ext cx="5458837" cy="465721"/>
      </dsp:txXfrm>
    </dsp:sp>
    <dsp:sp modelId="{B58A7BF7-ADCA-42D0-B46E-01874E0B63A4}">
      <dsp:nvSpPr>
        <dsp:cNvPr id="0" name=""/>
        <dsp:cNvSpPr/>
      </dsp:nvSpPr>
      <dsp:spPr>
        <a:xfrm>
          <a:off x="0" y="2794842"/>
          <a:ext cx="5458837" cy="0"/>
        </a:xfrm>
        <a:prstGeom prst="line">
          <a:avLst/>
        </a:prstGeom>
        <a:solidFill>
          <a:schemeClr val="accent2">
            <a:hueOff val="4832710"/>
            <a:satOff val="-13870"/>
            <a:lumOff val="-22207"/>
            <a:alphaOff val="0"/>
          </a:schemeClr>
        </a:solidFill>
        <a:ln w="19050" cap="flat" cmpd="sng" algn="ctr">
          <a:solidFill>
            <a:schemeClr val="accent2">
              <a:hueOff val="4832710"/>
              <a:satOff val="-13870"/>
              <a:lumOff val="-222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0A1A17-F3C4-4D14-B2B6-059D42BAD457}">
      <dsp:nvSpPr>
        <dsp:cNvPr id="0" name=""/>
        <dsp:cNvSpPr/>
      </dsp:nvSpPr>
      <dsp:spPr>
        <a:xfrm>
          <a:off x="0" y="2794842"/>
          <a:ext cx="5458837" cy="4657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 err="1"/>
            <a:t>Adecuado</a:t>
          </a:r>
          <a:r>
            <a:rPr lang="en-GB" sz="1600" kern="1200" dirty="0"/>
            <a:t> a las </a:t>
          </a:r>
          <a:r>
            <a:rPr lang="en-GB" sz="1600" kern="1200" dirty="0" err="1"/>
            <a:t>circunstancias</a:t>
          </a:r>
          <a:r>
            <a:rPr lang="en-GB" sz="1600" kern="1200" dirty="0"/>
            <a:t> del PROMOTOR</a:t>
          </a:r>
          <a:endParaRPr lang="en-US" sz="1600" kern="1200" dirty="0"/>
        </a:p>
      </dsp:txBody>
      <dsp:txXfrm>
        <a:off x="0" y="2794842"/>
        <a:ext cx="5458837" cy="465721"/>
      </dsp:txXfrm>
    </dsp:sp>
    <dsp:sp modelId="{4BDC2B08-69A5-4D34-8D6A-86D2F14DB224}">
      <dsp:nvSpPr>
        <dsp:cNvPr id="0" name=""/>
        <dsp:cNvSpPr/>
      </dsp:nvSpPr>
      <dsp:spPr>
        <a:xfrm>
          <a:off x="0" y="3260564"/>
          <a:ext cx="5458837" cy="0"/>
        </a:xfrm>
        <a:prstGeom prst="line">
          <a:avLst/>
        </a:prstGeom>
        <a:solidFill>
          <a:schemeClr val="accent2">
            <a:hueOff val="5638162"/>
            <a:satOff val="-16181"/>
            <a:lumOff val="-25908"/>
            <a:alphaOff val="0"/>
          </a:schemeClr>
        </a:solidFill>
        <a:ln w="19050" cap="flat" cmpd="sng" algn="ctr">
          <a:solidFill>
            <a:schemeClr val="accent2">
              <a:hueOff val="5638162"/>
              <a:satOff val="-16181"/>
              <a:lumOff val="-259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7DA4F5-201D-4BE5-81CF-3CC9A03DF44A}">
      <dsp:nvSpPr>
        <dsp:cNvPr id="0" name=""/>
        <dsp:cNvSpPr/>
      </dsp:nvSpPr>
      <dsp:spPr>
        <a:xfrm>
          <a:off x="0" y="3260564"/>
          <a:ext cx="5458837" cy="4657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Se </a:t>
          </a:r>
          <a:r>
            <a:rPr lang="en-GB" sz="1600" kern="1200" dirty="0" err="1"/>
            <a:t>crea</a:t>
          </a:r>
          <a:r>
            <a:rPr lang="en-GB" sz="1600" kern="1200" dirty="0"/>
            <a:t> </a:t>
          </a:r>
          <a:r>
            <a:rPr lang="en-GB" sz="1600" kern="1200" dirty="0" err="1"/>
            <a:t>en</a:t>
          </a:r>
          <a:r>
            <a:rPr lang="en-GB" sz="1600" kern="1200" dirty="0"/>
            <a:t> base a la </a:t>
          </a:r>
          <a:r>
            <a:rPr lang="en-GB" sz="1600" kern="1200" dirty="0" err="1"/>
            <a:t>información</a:t>
          </a:r>
          <a:r>
            <a:rPr lang="en-GB" sz="1600" kern="1200" dirty="0"/>
            <a:t> </a:t>
          </a:r>
          <a:r>
            <a:rPr lang="en-GB" sz="1600" kern="1200" dirty="0" err="1"/>
            <a:t>proporcionada</a:t>
          </a:r>
          <a:r>
            <a:rPr lang="en-GB" sz="1600" kern="1200" dirty="0"/>
            <a:t> </a:t>
          </a:r>
          <a:r>
            <a:rPr lang="en-GB" sz="1600" kern="1200" dirty="0" err="1"/>
            <a:t>por</a:t>
          </a:r>
          <a:r>
            <a:rPr lang="en-GB" sz="1600" kern="1200" dirty="0"/>
            <a:t>  las partes </a:t>
          </a:r>
          <a:r>
            <a:rPr lang="en-GB" sz="1600" kern="1200" dirty="0" err="1"/>
            <a:t>interesadas</a:t>
          </a:r>
          <a:r>
            <a:rPr lang="en-GB" sz="1600" kern="1200" dirty="0"/>
            <a:t>.</a:t>
          </a:r>
          <a:endParaRPr lang="en-US" sz="1600" kern="1200" dirty="0"/>
        </a:p>
      </dsp:txBody>
      <dsp:txXfrm>
        <a:off x="0" y="3260564"/>
        <a:ext cx="5458837" cy="465721"/>
      </dsp:txXfrm>
    </dsp:sp>
    <dsp:sp modelId="{0BDAC26F-283F-4CBD-9B3A-2A8191402627}">
      <dsp:nvSpPr>
        <dsp:cNvPr id="0" name=""/>
        <dsp:cNvSpPr/>
      </dsp:nvSpPr>
      <dsp:spPr>
        <a:xfrm>
          <a:off x="0" y="3726286"/>
          <a:ext cx="5458837" cy="0"/>
        </a:xfrm>
        <a:prstGeom prst="line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accent2">
              <a:hueOff val="6443614"/>
              <a:satOff val="-18493"/>
              <a:lumOff val="-296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F05335-2BFB-474F-BAA0-FF9ADBD6081B}">
      <dsp:nvSpPr>
        <dsp:cNvPr id="0" name=""/>
        <dsp:cNvSpPr/>
      </dsp:nvSpPr>
      <dsp:spPr>
        <a:xfrm>
          <a:off x="0" y="3726286"/>
          <a:ext cx="5458837" cy="4657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 err="1"/>
            <a:t>Implica</a:t>
          </a:r>
          <a:r>
            <a:rPr lang="fr-FR" sz="1600" kern="1200" dirty="0"/>
            <a:t> </a:t>
          </a:r>
          <a:r>
            <a:rPr lang="fr-FR" sz="1600" kern="1200" dirty="0" err="1"/>
            <a:t>una</a:t>
          </a:r>
          <a:r>
            <a:rPr lang="fr-FR" sz="1600" kern="1200" dirty="0"/>
            <a:t> </a:t>
          </a:r>
          <a:r>
            <a:rPr lang="fr-FR" sz="1600" kern="1200" dirty="0" err="1"/>
            <a:t>comunicación</a:t>
          </a:r>
          <a:r>
            <a:rPr lang="fr-FR" sz="1600" kern="1200" dirty="0"/>
            <a:t> continua.</a:t>
          </a:r>
          <a:endParaRPr lang="en-US" sz="1600" kern="1200" dirty="0"/>
        </a:p>
      </dsp:txBody>
      <dsp:txXfrm>
        <a:off x="0" y="3726286"/>
        <a:ext cx="5458837" cy="46572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4BEBF8-CE2D-4F87-851B-FC74DC937A3C}">
      <dsp:nvSpPr>
        <dsp:cNvPr id="0" name=""/>
        <dsp:cNvSpPr/>
      </dsp:nvSpPr>
      <dsp:spPr>
        <a:xfrm>
          <a:off x="0" y="963264"/>
          <a:ext cx="3402754" cy="204165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kern="1200" dirty="0"/>
            <a:t>EU- Nueva Zelanda- Acuerdo de libre comercio</a:t>
          </a:r>
          <a:endParaRPr lang="en-US" sz="3200" kern="1200" dirty="0"/>
        </a:p>
      </dsp:txBody>
      <dsp:txXfrm>
        <a:off x="0" y="963264"/>
        <a:ext cx="3402754" cy="2041652"/>
      </dsp:txXfrm>
    </dsp:sp>
    <dsp:sp modelId="{E9B8225C-D0C7-4D35-BF84-E65C706C3196}">
      <dsp:nvSpPr>
        <dsp:cNvPr id="0" name=""/>
        <dsp:cNvSpPr/>
      </dsp:nvSpPr>
      <dsp:spPr>
        <a:xfrm>
          <a:off x="3743029" y="963264"/>
          <a:ext cx="3402754" cy="2041652"/>
        </a:xfrm>
        <a:prstGeom prst="rect">
          <a:avLst/>
        </a:prstGeom>
        <a:solidFill>
          <a:schemeClr val="accent2">
            <a:hueOff val="3221807"/>
            <a:satOff val="-9246"/>
            <a:lumOff val="-1480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kern="1200" dirty="0"/>
            <a:t>EU- África oriental y meridional</a:t>
          </a:r>
          <a:endParaRPr lang="en-US" sz="3200" kern="1200" dirty="0"/>
        </a:p>
      </dsp:txBody>
      <dsp:txXfrm>
        <a:off x="3743029" y="963264"/>
        <a:ext cx="3402754" cy="2041652"/>
      </dsp:txXfrm>
    </dsp:sp>
    <dsp:sp modelId="{3F0ECDDE-4F7F-4B0D-8A86-55FAA0892E3F}">
      <dsp:nvSpPr>
        <dsp:cNvPr id="0" name=""/>
        <dsp:cNvSpPr/>
      </dsp:nvSpPr>
      <dsp:spPr>
        <a:xfrm>
          <a:off x="7486059" y="963264"/>
          <a:ext cx="3402754" cy="2041652"/>
        </a:xfrm>
        <a:prstGeom prst="rect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kern="1200"/>
            <a:t>Acuerdo de Asociación EU-MERCOSUR</a:t>
          </a:r>
          <a:endParaRPr lang="en-US" sz="3200" kern="1200"/>
        </a:p>
      </dsp:txBody>
      <dsp:txXfrm>
        <a:off x="7486059" y="963264"/>
        <a:ext cx="3402754" cy="20416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2873ED-26FE-4FD5-9971-E119566F4F98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B27A41-A4ED-41EF-B47C-B59E0D32E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334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mneguidelines.oecd.org/Guia-de-la-OCDE-de-debida-diligencia-para-una-conducta-empresarial-responsable.pdf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124AE5-6BD8-9347-AE8F-C7EE7F11AC1E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3305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Conducta empresarial responsable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B27A41-A4ED-41EF-B47C-B59E0D32ECB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145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B27A41-A4ED-41EF-B47C-B59E0D32ECB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5358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B27A41-A4ED-41EF-B47C-B59E0D32ECB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8290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https://mneguidelines.oecd.org/Guia-de-la-OCDE-de-debida-diligencia-para-una-conducta-empresarial-responsable.pdf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124AE5-6BD8-9347-AE8F-C7EE7F11AC1E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8155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4FA416-6CF6-4B44-8C0B-774B9FDEA65D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74603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>
                <a:ea typeface="Calibri"/>
                <a:cs typeface="Calibri"/>
              </a:rPr>
              <a:t>Herramienta para realizar diligencia debida para género en adquisición de compras públicas</a:t>
            </a:r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124AE5-6BD8-9347-AE8F-C7EE7F11AC1E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23821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Ejemplos de </a:t>
            </a:r>
            <a:r>
              <a:rPr lang="en-US" b="1" dirty="0" err="1"/>
              <a:t>Evaluaciones</a:t>
            </a:r>
            <a:r>
              <a:rPr lang="en-US" b="1" dirty="0"/>
              <a:t> de Impacto de </a:t>
            </a:r>
            <a:r>
              <a:rPr lang="en-US" b="1" dirty="0" err="1"/>
              <a:t>Sostenibilidad</a:t>
            </a:r>
            <a:r>
              <a:rPr lang="en-US" b="1" dirty="0"/>
              <a:t> </a:t>
            </a:r>
            <a:r>
              <a:rPr lang="en-US" b="1" dirty="0" err="1"/>
              <a:t>en</a:t>
            </a:r>
            <a:r>
              <a:rPr lang="en-US" b="1" dirty="0"/>
              <a:t> </a:t>
            </a:r>
            <a:r>
              <a:rPr lang="en-US" b="1" dirty="0" err="1"/>
              <a:t>acuerdos</a:t>
            </a:r>
            <a:r>
              <a:rPr lang="en-US" b="1" dirty="0"/>
              <a:t> </a:t>
            </a:r>
            <a:r>
              <a:rPr lang="en-US" b="1" dirty="0" err="1"/>
              <a:t>comerciales</a:t>
            </a:r>
            <a:r>
              <a:rPr lang="en-US" b="1" dirty="0"/>
              <a:t> de la UE </a:t>
            </a:r>
          </a:p>
          <a:p>
            <a:endParaRPr lang="en-US" b="1" dirty="0"/>
          </a:p>
          <a:p>
            <a:r>
              <a:rPr lang="es-ES" b="1" dirty="0"/>
              <a:t>Los tres ejemplos incluyen un análisis del impacto de género, una línea de base, y una serie de recomendaciones, incluyendo cómo abordar los posibles impactos negativos sobre las mujeres.</a:t>
            </a:r>
          </a:p>
          <a:p>
            <a:endParaRPr lang="es-E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dirty="0"/>
              <a:t>Sin embargo, el uso de datos desagregados por sexo y el análisis de género tienden a estar "aislado" en una sección dedicada a la igualdad de género, en lugar de integrarse transversalmente en todo el Análisis de Impacto en la Sostenibilidad (AIS).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dirty="0"/>
              <a:t>Esto significa que los impactos diferenciados por género no siempre se destacan a lo largo del informe, por ejemplo, en relación con los impactos sobre el empleo o la pobreza.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dirty="0"/>
              <a:t>Se presta poca atención a los posibles impactos sobre las mujeres en su rol de cuidadoras, o sobre los servicios sociales públicos, aunque el AIS entre la UE y África Oriental y Meridional sí analiza el empoderamiento de las mujeres, el bienestar y la igualdad de género de manera más amplia.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dirty="0"/>
              <a:t>El análisis interseccional es limitado.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dirty="0"/>
              <a:t>Las medidas para prevenir o mitigar posibles impactos de género negativos de los acuerdos comerciales, o para garantizar que las mujeres se beneficien de los acuerdos, no siempre están detalladas.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dirty="0"/>
              <a:t>En cuanto al seguimiento, sigue siendo difícil determinar en qué medida se tienen en cuenta los AIS en la toma de decisiones y si conducen a cambios en las políticas.</a:t>
            </a:r>
          </a:p>
          <a:p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B27A41-A4ED-41EF-B47C-B59E0D32ECB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75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4123A-C3EF-218B-F8E9-D63540F41D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A41C5D-849D-B92B-5F2F-B44B159FB3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0CFF91-9BBD-C38B-1248-47CE69BEB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6487E-D82B-4CA2-A60E-BDBEDA818785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48862-DF67-14E1-0EC1-24140E2F7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329708-DB91-408D-133F-9258DEDFE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352FF-DE9C-47CF-AB58-D71ED642B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412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6BC6B-7300-1B7C-DBCD-B38082827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E392AA-1286-4EE6-A897-645DC696CA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5E4E6A-35C0-E2C4-D04E-A2B2EB240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6487E-D82B-4CA2-A60E-BDBEDA818785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3FA7E9-F431-232B-4653-FF54E9F88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6E865-23FC-5BB5-6DED-36AA7D5FF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352FF-DE9C-47CF-AB58-D71ED642B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210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193B8E-3A59-2E87-8F82-5ABD7754D1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45F800-24B4-2417-5264-5DAFBBA8EE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2F84FA-0BDB-3CA3-4407-8C069DCCD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6487E-D82B-4CA2-A60E-BDBEDA818785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BC1214-DC33-2F1E-F6CB-7B28006B7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2CB350-50B6-B1AF-A03A-AA4EC5AF1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352FF-DE9C-47CF-AB58-D71ED642B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032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2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900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900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4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1" y="1992574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45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7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60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90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100" i="0">
                <a:solidFill>
                  <a:schemeClr val="accent5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1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5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3307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8E1CC-4210-9018-8ECD-FD749FF77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FA14F5-88ED-A055-0E75-5DE8065058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15BA77-DD2E-19DF-39C8-9C63B36A2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6487E-D82B-4CA2-A60E-BDBEDA818785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768B6E-6B97-C2B0-9FA8-A6B84E287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84CCA2-325C-B106-94D3-867AA1234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352FF-DE9C-47CF-AB58-D71ED642B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398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44ED0-8228-2A41-5FB8-BF53C3266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117046-0FCE-8B2E-BC85-ED86D01AC5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7D112C-044A-8553-A7A1-374968BDE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6487E-D82B-4CA2-A60E-BDBEDA818785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67E428-8E6E-F186-7BD5-F6BE14094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F0BCBB-07CF-F1A9-B9EA-78F48563B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352FF-DE9C-47CF-AB58-D71ED642B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909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DD6A8-0EC5-782B-D66F-828D34333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2F557B-33EE-CAF9-296A-A4B39CC407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DEB1FA-67B3-57C4-BC21-E53FED8917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85772F-E8EF-65FD-8AA6-F9A2CA54C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6487E-D82B-4CA2-A60E-BDBEDA818785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6BAFC4-3407-07A7-A0FD-8309D7F4C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ED6C47-0700-C2AB-3922-900C8DCD7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352FF-DE9C-47CF-AB58-D71ED642B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061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37C0D-29B0-378F-186D-2770C9DE3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4B3737-8861-47FB-FB49-640E6ACEED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93D233-2DB7-3AB3-35CA-A87EBC4524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A091DE-E650-778C-9DBC-6C2C784035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C28AE6-E754-55AE-592D-16F3A25B3A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2E6DC8-7A05-2D70-3679-41900A78F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6487E-D82B-4CA2-A60E-BDBEDA818785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22DB40-D0F6-26E5-A9C5-9C585FF38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2AD080-65C8-7AFF-AC88-78289D686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352FF-DE9C-47CF-AB58-D71ED642B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744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DC38D-21DA-87F4-E0F6-94540267D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2170D0-53D9-B0AB-40B0-D2D4D7427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6487E-D82B-4CA2-A60E-BDBEDA818785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461BE7-F356-025A-7AAF-0A05B3E6A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28C0BE-9099-4B82-94BD-C9169A884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352FF-DE9C-47CF-AB58-D71ED642B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084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D74C69-BC9B-9CB1-E3CB-7D80EB74E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6487E-D82B-4CA2-A60E-BDBEDA818785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BAD046-4B6B-F3DC-CF5C-789976967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89EE2E-E202-994B-9816-9D0874CEF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352FF-DE9C-47CF-AB58-D71ED642B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767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07544-673C-A6D3-CF09-9BA4CE289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97B1BB-E1CF-4C31-070C-C150320CBA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9D25F9-FAD3-2DB2-6153-4DF99E1198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ED55D5-6AFB-0D9E-CB00-937729B3F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6487E-D82B-4CA2-A60E-BDBEDA818785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48BC75-6E26-CD09-8532-9313F2A3F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4179E7-F702-5732-F53A-8ECAA5430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352FF-DE9C-47CF-AB58-D71ED642B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756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7240C-609A-B4D9-85E0-8C1D2E9AF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BF127D-8A67-89BE-2B3E-6D353285EF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8EBE9E-ECE7-C266-0EF3-EB6FFF8B1A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A16F94-5B49-FA8D-A5B1-10429480E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6487E-D82B-4CA2-A60E-BDBEDA818785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357129-A976-C578-79C0-C433868C7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97D5AD-DCED-0EEF-EBD5-F3078D837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352FF-DE9C-47CF-AB58-D71ED642B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234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696FA9-9A13-1F76-4692-49487423C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AF4C07-C84D-B5BD-0B90-10F88D6CC2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D93677-D1A7-F134-2F9B-7E48096247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026487E-D82B-4CA2-A60E-BDBEDA818785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BA353E-38F2-A8BD-C579-11D84A045B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7BD283-3649-E3E3-0F90-C3A5085492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CF352FF-DE9C-47CF-AB58-D71ED642B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748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6.jpeg"/><Relationship Id="rId7" Type="http://schemas.openxmlformats.org/officeDocument/2006/relationships/diagramQuickStyle" Target="../diagrams/quickStyl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notesSlide" Target="../notesSlides/notesSlide6.xml"/><Relationship Id="rId7" Type="http://schemas.openxmlformats.org/officeDocument/2006/relationships/diagramQuickStyle" Target="../diagrams/quickStyl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5.png"/><Relationship Id="rId9" Type="http://schemas.microsoft.com/office/2007/relationships/diagramDrawing" Target="../diagrams/drawing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hyperlink" Target="https://www.europarl.europa.eu/RegData/etudes/STUD/2024/758335/IPOL_STU(2024)758335_EN.pdf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notesSlide" Target="../notesSlides/notesSlide8.xml"/><Relationship Id="rId7" Type="http://schemas.openxmlformats.org/officeDocument/2006/relationships/diagramQuickStyle" Target="../diagrams/quickStyl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4.png"/><Relationship Id="rId9" Type="http://schemas.microsoft.com/office/2007/relationships/diagramDrawing" Target="../diagrams/drawin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04B5D-45B7-4356-A160-1EB154BE6F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4414" y="1813108"/>
            <a:ext cx="5829299" cy="3201805"/>
          </a:xfrm>
          <a:noFill/>
        </p:spPr>
        <p:txBody>
          <a:bodyPr/>
          <a:lstStyle/>
          <a:p>
            <a:br>
              <a:rPr lang="es-ES" sz="4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es-ES" sz="4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s-ES" sz="4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Debida diligencia con </a:t>
            </a:r>
            <a:br>
              <a:rPr lang="es-ES" sz="4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s-ES" sz="4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perspectiva de género</a:t>
            </a:r>
            <a:br>
              <a:rPr lang="en-GB" sz="3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en-GB" sz="3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en-GB" sz="3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s-ES_tradnl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EuroChile</a:t>
            </a:r>
            <a:br>
              <a:rPr lang="es-ES_tradnl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s-ES_tradnl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 Junio 2025</a:t>
            </a:r>
            <a:br>
              <a:rPr lang="es-ES_tradnl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s-ES_tradnl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María Soler, consultora  Genero, diversidad e Inclusión</a:t>
            </a:r>
            <a:b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en-GB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Gráfico 5">
            <a:extLst>
              <a:ext uri="{FF2B5EF4-FFF2-40B4-BE49-F238E27FC236}">
                <a16:creationId xmlns:a16="http://schemas.microsoft.com/office/drawing/2014/main" id="{BA36247C-E015-400E-A9FC-CCA5B9F10F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96000" y="1029858"/>
            <a:ext cx="6421076" cy="37111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39951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BB0869A-0BE5-B3E9-F73D-2F3691E4D9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C846E3-59CC-B9EB-0F48-D6A6777EF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114923"/>
            <a:ext cx="4621553" cy="1360728"/>
          </a:xfrm>
        </p:spPr>
        <p:txBody>
          <a:bodyPr anchor="b">
            <a:normAutofit/>
          </a:bodyPr>
          <a:lstStyle/>
          <a:p>
            <a:r>
              <a:rPr lang="es-ES" dirty="0"/>
              <a:t>¿Qué es la debida diligencia?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201FFD-586F-6A77-DC30-7389B8841C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2584058"/>
            <a:ext cx="4621553" cy="315901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/>
              <a:t>La </a:t>
            </a:r>
            <a:r>
              <a:rPr lang="en-US" sz="2400" dirty="0" err="1"/>
              <a:t>obligación</a:t>
            </a:r>
            <a:r>
              <a:rPr lang="en-US" sz="2400" dirty="0"/>
              <a:t> de </a:t>
            </a:r>
            <a:r>
              <a:rPr lang="en-US" sz="2400" dirty="0" err="1"/>
              <a:t>una</a:t>
            </a:r>
            <a:r>
              <a:rPr lang="en-US" sz="2400" dirty="0"/>
              <a:t> </a:t>
            </a:r>
            <a:r>
              <a:rPr lang="en-US" sz="2400" dirty="0" err="1"/>
              <a:t>empresa</a:t>
            </a:r>
            <a:r>
              <a:rPr lang="en-US" sz="2400" dirty="0"/>
              <a:t>, persona u </a:t>
            </a:r>
            <a:r>
              <a:rPr lang="en-US" sz="2400" dirty="0" err="1"/>
              <a:t>organización</a:t>
            </a:r>
            <a:r>
              <a:rPr lang="en-US" sz="2400" dirty="0"/>
              <a:t> de </a:t>
            </a:r>
            <a:r>
              <a:rPr lang="en-US" sz="2400" dirty="0" err="1"/>
              <a:t>actuar</a:t>
            </a:r>
            <a:r>
              <a:rPr lang="en-US" sz="2400" dirty="0"/>
              <a:t> con </a:t>
            </a:r>
            <a:r>
              <a:rPr lang="en-US" sz="2400" dirty="0" err="1"/>
              <a:t>el</a:t>
            </a:r>
            <a:r>
              <a:rPr lang="en-US" sz="2400" dirty="0"/>
              <a:t> </a:t>
            </a:r>
            <a:r>
              <a:rPr lang="en-US" sz="2400" dirty="0" err="1"/>
              <a:t>cuidado</a:t>
            </a:r>
            <a:r>
              <a:rPr lang="en-US" sz="2400" dirty="0"/>
              <a:t> </a:t>
            </a:r>
            <a:r>
              <a:rPr lang="en-US" sz="2400" dirty="0" err="1"/>
              <a:t>razonable</a:t>
            </a:r>
            <a:r>
              <a:rPr lang="en-US" sz="2400" dirty="0"/>
              <a:t>, </a:t>
            </a:r>
            <a:r>
              <a:rPr lang="en-US" sz="2400" dirty="0" err="1"/>
              <a:t>atención</a:t>
            </a:r>
            <a:r>
              <a:rPr lang="en-US" sz="2400" dirty="0"/>
              <a:t> y </a:t>
            </a:r>
            <a:r>
              <a:rPr lang="en-US" sz="2400" dirty="0" err="1"/>
              <a:t>previsión</a:t>
            </a:r>
            <a:r>
              <a:rPr lang="en-US" sz="2400" dirty="0"/>
              <a:t> </a:t>
            </a:r>
            <a:r>
              <a:rPr lang="en-US" sz="2400" dirty="0" err="1"/>
              <a:t>necesarios</a:t>
            </a:r>
            <a:r>
              <a:rPr lang="en-US" sz="2400" dirty="0"/>
              <a:t> para </a:t>
            </a:r>
            <a:r>
              <a:rPr lang="en-US" sz="2400" dirty="0" err="1"/>
              <a:t>evitar</a:t>
            </a:r>
            <a:r>
              <a:rPr lang="en-US" sz="2400" dirty="0"/>
              <a:t> </a:t>
            </a:r>
            <a:r>
              <a:rPr lang="en-US" sz="2400" dirty="0" err="1"/>
              <a:t>daños</a:t>
            </a:r>
            <a:r>
              <a:rPr lang="en-US" sz="2400" dirty="0"/>
              <a:t> a </a:t>
            </a:r>
            <a:r>
              <a:rPr lang="en-US" sz="2400" dirty="0" err="1"/>
              <a:t>terceros</a:t>
            </a:r>
            <a:r>
              <a:rPr lang="en-US" sz="2400" dirty="0"/>
              <a:t> y para </a:t>
            </a:r>
            <a:r>
              <a:rPr lang="en-US" sz="2400" dirty="0" err="1"/>
              <a:t>cumplir</a:t>
            </a:r>
            <a:r>
              <a:rPr lang="en-US" sz="2400" dirty="0"/>
              <a:t> con la </a:t>
            </a:r>
            <a:r>
              <a:rPr lang="en-US" sz="2400" dirty="0" err="1"/>
              <a:t>normativa</a:t>
            </a:r>
            <a:r>
              <a:rPr lang="en-US" sz="2400" dirty="0"/>
              <a:t> </a:t>
            </a:r>
            <a:r>
              <a:rPr lang="en-US" sz="2400" dirty="0" err="1"/>
              <a:t>vigente</a:t>
            </a:r>
            <a:r>
              <a:rPr lang="en-US" sz="2400" dirty="0"/>
              <a:t> y </a:t>
            </a:r>
            <a:r>
              <a:rPr lang="en-US" sz="2400" dirty="0" err="1"/>
              <a:t>estándares</a:t>
            </a:r>
            <a:r>
              <a:rPr lang="en-US" sz="2400" dirty="0"/>
              <a:t> </a:t>
            </a:r>
            <a:r>
              <a:rPr lang="en-US" sz="2400" dirty="0" err="1"/>
              <a:t>internacionales</a:t>
            </a:r>
            <a:r>
              <a:rPr lang="en-US" sz="2400" dirty="0"/>
              <a:t>, </a:t>
            </a:r>
            <a:r>
              <a:rPr lang="en-US" sz="2400" dirty="0" err="1"/>
              <a:t>incluidos</a:t>
            </a:r>
            <a:r>
              <a:rPr lang="en-US" sz="2400" dirty="0"/>
              <a:t> </a:t>
            </a:r>
            <a:r>
              <a:rPr lang="en-US" sz="2400" dirty="0" err="1"/>
              <a:t>los</a:t>
            </a:r>
            <a:r>
              <a:rPr lang="en-US" sz="2400" dirty="0"/>
              <a:t> DDHH y la </a:t>
            </a:r>
            <a:r>
              <a:rPr lang="en-US" sz="2400" dirty="0" err="1"/>
              <a:t>igualdad</a:t>
            </a:r>
            <a:r>
              <a:rPr lang="en-US" sz="2400" dirty="0"/>
              <a:t> de </a:t>
            </a:r>
            <a:r>
              <a:rPr lang="en-US" sz="2400" dirty="0" err="1"/>
              <a:t>género</a:t>
            </a:r>
            <a:r>
              <a:rPr lang="en-US" sz="2400" dirty="0"/>
              <a:t>.</a:t>
            </a:r>
          </a:p>
          <a:p>
            <a:endParaRPr lang="en-US" sz="1800" dirty="0"/>
          </a:p>
        </p:txBody>
      </p:sp>
      <p:pic>
        <p:nvPicPr>
          <p:cNvPr id="6" name="Picture 5" descr="A blue square with yellow stars and a blue square with white text&#10;&#10;AI-generated content may be incorrect.">
            <a:extLst>
              <a:ext uri="{FF2B5EF4-FFF2-40B4-BE49-F238E27FC236}">
                <a16:creationId xmlns:a16="http://schemas.microsoft.com/office/drawing/2014/main" id="{8352DFAA-C625-4BB3-C0EC-9B0FDE09B0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0094" y="5940975"/>
            <a:ext cx="2328788" cy="9158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9A68F4-0863-E989-9362-E1B94195A2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7371" y="640080"/>
            <a:ext cx="4648465" cy="55504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85679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-up of a blue and green background&#10;&#10;AI-generated content may be incorrect.">
            <a:extLst>
              <a:ext uri="{FF2B5EF4-FFF2-40B4-BE49-F238E27FC236}">
                <a16:creationId xmlns:a16="http://schemas.microsoft.com/office/drawing/2014/main" id="{D4714BD9-5A8D-D521-718E-CD3C5264150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15730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59CDEC-E2C0-BDE1-9FCA-88E6F8A9E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s-ES" sz="4100"/>
              <a:t>Estudios ex ante dentro de la debida diligencia vinculados a la perspectiva de género y DDHH</a:t>
            </a:r>
            <a:endParaRPr lang="en-US" sz="4100"/>
          </a:p>
        </p:txBody>
      </p:sp>
      <p:pic>
        <p:nvPicPr>
          <p:cNvPr id="4" name="Picture 3" descr="A blue square with yellow stars and a blue square with white text&#10;&#10;AI-generated content may be incorrect.">
            <a:extLst>
              <a:ext uri="{FF2B5EF4-FFF2-40B4-BE49-F238E27FC236}">
                <a16:creationId xmlns:a16="http://schemas.microsoft.com/office/drawing/2014/main" id="{FFE0A73F-3333-3208-B4DA-AAD8ABA19D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0094" y="5940975"/>
            <a:ext cx="2328788" cy="915827"/>
          </a:xfrm>
          <a:prstGeom prst="rect">
            <a:avLst/>
          </a:prstGeom>
        </p:spPr>
      </p:pic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93EAEEFA-4EED-4AEC-B6C2-BB79AC1361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564719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225129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6E6A2-FC19-63EB-ADBB-5D0F7F3CC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8557" y="1138036"/>
            <a:ext cx="5444382" cy="1402470"/>
          </a:xfrm>
        </p:spPr>
        <p:txBody>
          <a:bodyPr anchor="t">
            <a:normAutofit/>
          </a:bodyPr>
          <a:lstStyle/>
          <a:p>
            <a:r>
              <a:rPr lang="es-ES" sz="3200" dirty="0"/>
              <a:t>Debida diligencia en comercio</a:t>
            </a:r>
            <a:endParaRPr lang="en-US" sz="3200" dirty="0"/>
          </a:p>
        </p:txBody>
      </p:sp>
      <p:pic>
        <p:nvPicPr>
          <p:cNvPr id="5" name="Content Placeholder 4" descr="A book cover with a group of people&#10;&#10;AI-generated content may be incorrect.">
            <a:extLst>
              <a:ext uri="{FF2B5EF4-FFF2-40B4-BE49-F238E27FC236}">
                <a16:creationId xmlns:a16="http://schemas.microsoft.com/office/drawing/2014/main" id="{6204A06D-5DD3-518F-3D0C-4E2A95615A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4"/>
          <a:stretch>
            <a:fillRect/>
          </a:stretch>
        </p:blipFill>
        <p:spPr>
          <a:xfrm>
            <a:off x="-1" y="10"/>
            <a:ext cx="5151179" cy="685799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71697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44D13E5-720A-55A1-A289-1EB200725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8557" y="2551176"/>
            <a:ext cx="5444382" cy="359120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000" b="1" dirty="0" err="1"/>
              <a:t>Evaluaciones</a:t>
            </a:r>
            <a:r>
              <a:rPr lang="en-US" sz="2000" b="1" dirty="0"/>
              <a:t> de Impacto de </a:t>
            </a:r>
            <a:r>
              <a:rPr lang="en-US" sz="2000" b="1" dirty="0" err="1"/>
              <a:t>Sostenibilidad</a:t>
            </a:r>
            <a:r>
              <a:rPr lang="en-US" sz="2000" b="1" dirty="0"/>
              <a:t> (SIAs)</a:t>
            </a:r>
            <a:r>
              <a:rPr lang="en-US" sz="2000" dirty="0"/>
              <a:t>: se </a:t>
            </a:r>
            <a:r>
              <a:rPr lang="en-US" sz="2000" dirty="0" err="1"/>
              <a:t>realizan</a:t>
            </a:r>
            <a:r>
              <a:rPr lang="en-US" sz="2000" dirty="0"/>
              <a:t> </a:t>
            </a:r>
            <a:r>
              <a:rPr lang="en-US" sz="2000" dirty="0" err="1"/>
              <a:t>durante</a:t>
            </a:r>
            <a:r>
              <a:rPr lang="en-US" sz="2000" dirty="0"/>
              <a:t> las </a:t>
            </a:r>
            <a:r>
              <a:rPr lang="en-US" sz="2000" dirty="0" err="1"/>
              <a:t>negociaciones</a:t>
            </a:r>
            <a:r>
              <a:rPr lang="en-US" sz="2000" dirty="0"/>
              <a:t> </a:t>
            </a:r>
            <a:r>
              <a:rPr lang="en-US" sz="2000" dirty="0" err="1"/>
              <a:t>comerciales</a:t>
            </a:r>
            <a:r>
              <a:rPr lang="en-US" sz="2000" dirty="0"/>
              <a:t> y </a:t>
            </a:r>
            <a:r>
              <a:rPr lang="en-US" sz="2000" dirty="0" err="1"/>
              <a:t>analizan</a:t>
            </a:r>
            <a:r>
              <a:rPr lang="en-US" sz="2000" dirty="0"/>
              <a:t> </a:t>
            </a:r>
            <a:r>
              <a:rPr lang="en-US" sz="2000" dirty="0" err="1"/>
              <a:t>los</a:t>
            </a:r>
            <a:r>
              <a:rPr lang="en-US" sz="2000" dirty="0"/>
              <a:t> </a:t>
            </a:r>
            <a:r>
              <a:rPr lang="en-US" sz="2000" dirty="0" err="1"/>
              <a:t>efectos</a:t>
            </a:r>
            <a:r>
              <a:rPr lang="en-US" sz="2000" dirty="0"/>
              <a:t> </a:t>
            </a:r>
            <a:r>
              <a:rPr lang="en-US" sz="2000" dirty="0" err="1"/>
              <a:t>económicos</a:t>
            </a:r>
            <a:r>
              <a:rPr lang="en-US" sz="2000" dirty="0"/>
              <a:t>, </a:t>
            </a:r>
            <a:r>
              <a:rPr lang="en-US" sz="2000" dirty="0" err="1"/>
              <a:t>sociales</a:t>
            </a:r>
            <a:r>
              <a:rPr lang="en-US" sz="2000" dirty="0"/>
              <a:t>, </a:t>
            </a:r>
            <a:r>
              <a:rPr lang="en-US" sz="2000" dirty="0" err="1"/>
              <a:t>ambientales</a:t>
            </a:r>
            <a:r>
              <a:rPr lang="en-US" sz="2000" dirty="0"/>
              <a:t> y de derechos </a:t>
            </a:r>
            <a:r>
              <a:rPr lang="en-US" sz="2000" dirty="0" err="1"/>
              <a:t>humanos</a:t>
            </a:r>
            <a:r>
              <a:rPr lang="en-US" sz="2000" dirty="0"/>
              <a:t>, </a:t>
            </a:r>
            <a:r>
              <a:rPr lang="en-US" sz="2000" dirty="0" err="1"/>
              <a:t>incluyendo</a:t>
            </a:r>
            <a:r>
              <a:rPr lang="en-US" sz="2000" dirty="0"/>
              <a:t> </a:t>
            </a:r>
            <a:r>
              <a:rPr lang="en-US" sz="2000" dirty="0" err="1"/>
              <a:t>el</a:t>
            </a:r>
            <a:r>
              <a:rPr lang="en-US" sz="2000" dirty="0"/>
              <a:t> </a:t>
            </a:r>
            <a:r>
              <a:rPr lang="en-US" sz="2000" dirty="0" err="1"/>
              <a:t>impacto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la </a:t>
            </a:r>
            <a:r>
              <a:rPr lang="en-US" sz="2000" dirty="0" err="1"/>
              <a:t>igualdad</a:t>
            </a:r>
            <a:r>
              <a:rPr lang="en-US" sz="2000" dirty="0"/>
              <a:t> de </a:t>
            </a:r>
            <a:r>
              <a:rPr lang="en-US" sz="2000" dirty="0" err="1"/>
              <a:t>género</a:t>
            </a:r>
            <a:r>
              <a:rPr lang="en-US" sz="2000" dirty="0"/>
              <a:t>.</a:t>
            </a:r>
          </a:p>
          <a:p>
            <a:pPr marL="0" indent="0" algn="just">
              <a:buNone/>
            </a:pPr>
            <a:endParaRPr lang="es-ES" sz="2000" dirty="0"/>
          </a:p>
        </p:txBody>
      </p:sp>
      <p:pic>
        <p:nvPicPr>
          <p:cNvPr id="8" name="Picture 7" descr="A blue square with yellow stars and a blue square with white text&#10;&#10;AI-generated content may be incorrect.">
            <a:extLst>
              <a:ext uri="{FF2B5EF4-FFF2-40B4-BE49-F238E27FC236}">
                <a16:creationId xmlns:a16="http://schemas.microsoft.com/office/drawing/2014/main" id="{48BA9E76-2A2B-7BD4-8F06-C409325283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0094" y="5940975"/>
            <a:ext cx="2328788" cy="9158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45303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94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diagram of different themes&#10;&#10;AI-generated content may be incorrect.">
            <a:extLst>
              <a:ext uri="{FF2B5EF4-FFF2-40B4-BE49-F238E27FC236}">
                <a16:creationId xmlns:a16="http://schemas.microsoft.com/office/drawing/2014/main" id="{60A8FC81-51E6-A312-9F77-1CEECABD84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069" y="643467"/>
            <a:ext cx="5417861" cy="55710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75742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A diagram of a circular diagram with arrows and text&#10;&#10;AI-generated content may be incorrect.">
            <a:extLst>
              <a:ext uri="{FF2B5EF4-FFF2-40B4-BE49-F238E27FC236}">
                <a16:creationId xmlns:a16="http://schemas.microsoft.com/office/drawing/2014/main" id="{C0470FCA-4EB3-A3BD-EF6D-2BA7AD86227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693031" y="999594"/>
            <a:ext cx="7765169" cy="5684483"/>
          </a:xfrm>
          <a:noFill/>
        </p:spPr>
      </p:pic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E20052AD-3B31-824C-3B64-FC7A7FC55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131288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F46C79FD-C571-418B-AB0F-5EE936C85276}" type="slidenum">
              <a:rPr lang="en-GB" smtClean="0"/>
              <a:pPr>
                <a:spcAft>
                  <a:spcPts val="600"/>
                </a:spcAft>
              </a:pPr>
              <a:t>6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AACC13-DA95-6110-2F18-93FA06CBC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134" y="148835"/>
            <a:ext cx="11220189" cy="813672"/>
          </a:xfrm>
        </p:spPr>
        <p:txBody>
          <a:bodyPr anchor="b">
            <a:normAutofit/>
          </a:bodyPr>
          <a:lstStyle/>
          <a:p>
            <a:r>
              <a:rPr lang="fr-FR" err="1"/>
              <a:t>Proceso</a:t>
            </a:r>
            <a:r>
              <a:rPr lang="fr-FR"/>
              <a:t> de </a:t>
            </a:r>
            <a:r>
              <a:rPr lang="fr-FR" err="1"/>
              <a:t>debida</a:t>
            </a:r>
            <a:r>
              <a:rPr lang="fr-FR"/>
              <a:t> </a:t>
            </a:r>
            <a:r>
              <a:rPr lang="fr-FR" err="1"/>
              <a:t>diligencia</a:t>
            </a:r>
            <a:endParaRPr lang="en-US" err="1"/>
          </a:p>
        </p:txBody>
      </p:sp>
      <p:pic>
        <p:nvPicPr>
          <p:cNvPr id="4" name="Picture 3" descr="A blue square with yellow stars and a blue square with white text&#10;&#10;AI-generated content may be incorrect.">
            <a:extLst>
              <a:ext uri="{FF2B5EF4-FFF2-40B4-BE49-F238E27FC236}">
                <a16:creationId xmlns:a16="http://schemas.microsoft.com/office/drawing/2014/main" id="{A4565A3C-44AE-5103-FE5E-599508C022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0094" y="5940975"/>
            <a:ext cx="2328788" cy="9158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11250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4" name="Arc 33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A screenshot of a cellphone&#10;&#10;Description automatically generated">
            <a:extLst>
              <a:ext uri="{FF2B5EF4-FFF2-40B4-BE49-F238E27FC236}">
                <a16:creationId xmlns:a16="http://schemas.microsoft.com/office/drawing/2014/main" id="{57029DEB-6A5C-1683-0C51-1FF7670678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374" y="511293"/>
            <a:ext cx="4744997" cy="5665670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graphicFrame>
        <p:nvGraphicFramePr>
          <p:cNvPr id="23" name="Content Placeholder 2">
            <a:extLst>
              <a:ext uri="{FF2B5EF4-FFF2-40B4-BE49-F238E27FC236}">
                <a16:creationId xmlns:a16="http://schemas.microsoft.com/office/drawing/2014/main" id="{D30C9AE6-6716-8B8C-8584-865076AEE3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5099758"/>
              </p:ext>
            </p:extLst>
          </p:nvPr>
        </p:nvGraphicFramePr>
        <p:xfrm>
          <a:off x="5894962" y="1984443"/>
          <a:ext cx="5458838" cy="4192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822411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handshake between two people&#10;&#10;AI-generated content may be incorrect.">
            <a:extLst>
              <a:ext uri="{FF2B5EF4-FFF2-40B4-BE49-F238E27FC236}">
                <a16:creationId xmlns:a16="http://schemas.microsoft.com/office/drawing/2014/main" id="{435DE9D6-52D1-7B66-A695-8483AE249A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354830" y="1304513"/>
            <a:ext cx="2971800" cy="4357839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7F72CF4-2009-7757-72B4-79D8E986C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8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0DF3E25-0D52-FC32-0738-7FCAAFE89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723" y="482863"/>
            <a:ext cx="10515600" cy="545838"/>
          </a:xfrm>
        </p:spPr>
        <p:txBody>
          <a:bodyPr>
            <a:normAutofit fontScale="90000"/>
          </a:bodyPr>
          <a:lstStyle/>
          <a:p>
            <a:r>
              <a:rPr lang="en-GB">
                <a:cs typeface="Arial"/>
              </a:rPr>
              <a:t>Diligencia </a:t>
            </a:r>
            <a:r>
              <a:rPr lang="en-GB" err="1">
                <a:cs typeface="Arial"/>
              </a:rPr>
              <a:t>debida</a:t>
            </a:r>
            <a:r>
              <a:rPr lang="en-GB">
                <a:cs typeface="Arial"/>
              </a:rPr>
              <a:t> de la UE</a:t>
            </a:r>
            <a:endParaRPr lang="en-US"/>
          </a:p>
        </p:txBody>
      </p:sp>
      <p:pic>
        <p:nvPicPr>
          <p:cNvPr id="2" name="Picture 1" descr="A blue square with yellow stars and a blue square with white text&#10;&#10;AI-generated content may be incorrect.">
            <a:extLst>
              <a:ext uri="{FF2B5EF4-FFF2-40B4-BE49-F238E27FC236}">
                <a16:creationId xmlns:a16="http://schemas.microsoft.com/office/drawing/2014/main" id="{AABD365C-CA4E-2995-5E68-AE041708C3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0094" y="5940975"/>
            <a:ext cx="2328788" cy="91582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9C2293D-2912-22DC-268E-235BD6369BD0}"/>
              </a:ext>
            </a:extLst>
          </p:cNvPr>
          <p:cNvSpPr txBox="1"/>
          <p:nvPr/>
        </p:nvSpPr>
        <p:spPr>
          <a:xfrm>
            <a:off x="1120140" y="5817870"/>
            <a:ext cx="8046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hlinkClick r:id="rId6"/>
              </a:rPr>
              <a:t>Due Diligence in EU Institutions' Own-Account Procurement: Rules and Practices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2773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22D712-08FA-09FB-5F45-63A36184C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s-ES" sz="3100" dirty="0">
                <a:solidFill>
                  <a:srgbClr val="FFFFFF"/>
                </a:solidFill>
              </a:rPr>
              <a:t>Ejemplos de </a:t>
            </a:r>
            <a:r>
              <a:rPr lang="en-US" sz="3100" dirty="0" err="1">
                <a:solidFill>
                  <a:srgbClr val="FFFFFF"/>
                </a:solidFill>
              </a:rPr>
              <a:t>Evaluaciones</a:t>
            </a:r>
            <a:r>
              <a:rPr lang="en-US" sz="3100" dirty="0">
                <a:solidFill>
                  <a:srgbClr val="FFFFFF"/>
                </a:solidFill>
              </a:rPr>
              <a:t> de Impacto de </a:t>
            </a:r>
            <a:r>
              <a:rPr lang="en-US" sz="3100" dirty="0" err="1">
                <a:solidFill>
                  <a:srgbClr val="FFFFFF"/>
                </a:solidFill>
              </a:rPr>
              <a:t>Sostenibilidad</a:t>
            </a:r>
            <a:endParaRPr lang="en-US" sz="3100" dirty="0">
              <a:solidFill>
                <a:srgbClr val="FFFFFF"/>
              </a:solidFill>
            </a:endParaRPr>
          </a:p>
        </p:txBody>
      </p:sp>
      <p:pic>
        <p:nvPicPr>
          <p:cNvPr id="6" name="Picture 5" descr="A blue square with yellow stars and a blue square with white text&#10;&#10;AI-generated content may be incorrect.">
            <a:extLst>
              <a:ext uri="{FF2B5EF4-FFF2-40B4-BE49-F238E27FC236}">
                <a16:creationId xmlns:a16="http://schemas.microsoft.com/office/drawing/2014/main" id="{C2BC5F95-4EAC-0895-089E-4F03BEF23A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0094" y="5940975"/>
            <a:ext cx="2328788" cy="915827"/>
          </a:xfrm>
          <a:prstGeom prst="rect">
            <a:avLst/>
          </a:prstGeom>
        </p:spPr>
      </p:pic>
      <p:graphicFrame>
        <p:nvGraphicFramePr>
          <p:cNvPr id="14" name="Content Placeholder 4">
            <a:extLst>
              <a:ext uri="{FF2B5EF4-FFF2-40B4-BE49-F238E27FC236}">
                <a16:creationId xmlns:a16="http://schemas.microsoft.com/office/drawing/2014/main" id="{9979585E-7E98-EED6-CE42-C5CB00A504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9306305"/>
              </p:ext>
            </p:extLst>
          </p:nvPr>
        </p:nvGraphicFramePr>
        <p:xfrm>
          <a:off x="644057" y="2112579"/>
          <a:ext cx="10888814" cy="39681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2740369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9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575</Words>
  <Application>Microsoft Office PowerPoint</Application>
  <PresentationFormat>Widescreen</PresentationFormat>
  <Paragraphs>50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Aptos</vt:lpstr>
      <vt:lpstr>Aptos Display</vt:lpstr>
      <vt:lpstr>Arial</vt:lpstr>
      <vt:lpstr>Calibri</vt:lpstr>
      <vt:lpstr>Office Theme</vt:lpstr>
      <vt:lpstr>  Debida diligencia con  perspectiva de género   EuroChile 10 Junio 2025 María Soler, consultora  Genero, diversidad e Inclusión   </vt:lpstr>
      <vt:lpstr>¿Qué es la debida diligencia?</vt:lpstr>
      <vt:lpstr>Estudios ex ante dentro de la debida diligencia vinculados a la perspectiva de género y DDHH</vt:lpstr>
      <vt:lpstr>Debida diligencia en comercio</vt:lpstr>
      <vt:lpstr>PowerPoint Presentation</vt:lpstr>
      <vt:lpstr>Proceso de debida diligencia</vt:lpstr>
      <vt:lpstr>PowerPoint Presentation</vt:lpstr>
      <vt:lpstr>Diligencia debida de la UE</vt:lpstr>
      <vt:lpstr>Ejemplos de Evaluaciones de Impacto de Sostenibilidad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Gender-HRBA-Disability Knowledge Hub</dc:creator>
  <cp:lastModifiedBy>Gender-HRBA-Disability Knowledge Hub</cp:lastModifiedBy>
  <cp:revision>10</cp:revision>
  <dcterms:created xsi:type="dcterms:W3CDTF">2025-06-08T15:19:37Z</dcterms:created>
  <dcterms:modified xsi:type="dcterms:W3CDTF">2025-06-10T15:58:41Z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1BBFC0A9-C25C-4E25-BD7E-40C8EDB6C5B7</vt:lpwstr>
  </property>
  <property fmtid="{D5CDD505-2E9C-101B-9397-08002B2CF9AE}" pid="3" name="ArticulatePath">
    <vt:lpwstr>Presentation1</vt:lpwstr>
  </property>
</Properties>
</file>