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34" r:id="rId3"/>
    <p:sldMasterId id="2147483748" r:id="rId4"/>
  </p:sldMasterIdLst>
  <p:notesMasterIdLst>
    <p:notesMasterId r:id="rId19"/>
  </p:notesMasterIdLst>
  <p:sldIdLst>
    <p:sldId id="256" r:id="rId5"/>
    <p:sldId id="10793" r:id="rId6"/>
    <p:sldId id="3149" r:id="rId7"/>
    <p:sldId id="2147470885" r:id="rId8"/>
    <p:sldId id="262" r:id="rId9"/>
    <p:sldId id="2147470886" r:id="rId10"/>
    <p:sldId id="1608" r:id="rId11"/>
    <p:sldId id="2147470887" r:id="rId12"/>
    <p:sldId id="282" r:id="rId13"/>
    <p:sldId id="1607" r:id="rId14"/>
    <p:sldId id="1837" r:id="rId15"/>
    <p:sldId id="2147470888" r:id="rId16"/>
    <p:sldId id="1609" r:id="rId17"/>
    <p:sldId id="2147470889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597CF-6837-4DF0-9029-09AD4BBB89C6}" v="3" dt="2025-04-29T02:09:40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Maggi Campos" userId="6afefffb-d34f-4f3e-9653-bf08a6a78ba5" providerId="ADAL" clId="{5FF597CF-6837-4DF0-9029-09AD4BBB89C6}"/>
    <pc:docChg chg="custSel addSld delSld modSld sldOrd delMainMaster">
      <pc:chgData name="Claudio Maggi Campos" userId="6afefffb-d34f-4f3e-9653-bf08a6a78ba5" providerId="ADAL" clId="{5FF597CF-6837-4DF0-9029-09AD4BBB89C6}" dt="2025-04-29T02:13:06.664" v="189" actId="2696"/>
      <pc:docMkLst>
        <pc:docMk/>
      </pc:docMkLst>
      <pc:sldChg chg="addSp modSp mod">
        <pc:chgData name="Claudio Maggi Campos" userId="6afefffb-d34f-4f3e-9653-bf08a6a78ba5" providerId="ADAL" clId="{5FF597CF-6837-4DF0-9029-09AD4BBB89C6}" dt="2025-04-29T02:03:51.776" v="60" actId="1076"/>
        <pc:sldMkLst>
          <pc:docMk/>
          <pc:sldMk cId="1733967880" sldId="256"/>
        </pc:sldMkLst>
        <pc:spChg chg="add mod">
          <ac:chgData name="Claudio Maggi Campos" userId="6afefffb-d34f-4f3e-9653-bf08a6a78ba5" providerId="ADAL" clId="{5FF597CF-6837-4DF0-9029-09AD4BBB89C6}" dt="2025-04-29T02:03:51.776" v="60" actId="1076"/>
          <ac:spMkLst>
            <pc:docMk/>
            <pc:sldMk cId="1733967880" sldId="256"/>
            <ac:spMk id="6" creationId="{D158A683-CE56-7016-AFCC-7AF3F481B782}"/>
          </ac:spMkLst>
        </pc:spChg>
        <pc:picChg chg="mod">
          <ac:chgData name="Claudio Maggi Campos" userId="6afefffb-d34f-4f3e-9653-bf08a6a78ba5" providerId="ADAL" clId="{5FF597CF-6837-4DF0-9029-09AD4BBB89C6}" dt="2025-04-29T02:03:30.788" v="59" actId="1076"/>
          <ac:picMkLst>
            <pc:docMk/>
            <pc:sldMk cId="1733967880" sldId="256"/>
            <ac:picMk id="9" creationId="{21538469-2427-6709-7E44-DABA4E2AA0B9}"/>
          </ac:picMkLst>
        </pc:picChg>
      </pc:sldChg>
      <pc:sldChg chg="del">
        <pc:chgData name="Claudio Maggi Campos" userId="6afefffb-d34f-4f3e-9653-bf08a6a78ba5" providerId="ADAL" clId="{5FF597CF-6837-4DF0-9029-09AD4BBB89C6}" dt="2025-04-29T01:59:55.335" v="1" actId="47"/>
        <pc:sldMkLst>
          <pc:docMk/>
          <pc:sldMk cId="0" sldId="276"/>
        </pc:sldMkLst>
      </pc:sldChg>
      <pc:sldChg chg="del">
        <pc:chgData name="Claudio Maggi Campos" userId="6afefffb-d34f-4f3e-9653-bf08a6a78ba5" providerId="ADAL" clId="{5FF597CF-6837-4DF0-9029-09AD4BBB89C6}" dt="2025-04-29T02:00:48.768" v="2" actId="2696"/>
        <pc:sldMkLst>
          <pc:docMk/>
          <pc:sldMk cId="2404933565" sldId="279"/>
        </pc:sldMkLst>
      </pc:sldChg>
      <pc:sldChg chg="del ord">
        <pc:chgData name="Claudio Maggi Campos" userId="6afefffb-d34f-4f3e-9653-bf08a6a78ba5" providerId="ADAL" clId="{5FF597CF-6837-4DF0-9029-09AD4BBB89C6}" dt="2025-04-29T02:06:38.270" v="87" actId="2696"/>
        <pc:sldMkLst>
          <pc:docMk/>
          <pc:sldMk cId="0" sldId="280"/>
        </pc:sldMkLst>
      </pc:sldChg>
      <pc:sldChg chg="del">
        <pc:chgData name="Claudio Maggi Campos" userId="6afefffb-d34f-4f3e-9653-bf08a6a78ba5" providerId="ADAL" clId="{5FF597CF-6837-4DF0-9029-09AD4BBB89C6}" dt="2025-04-29T01:59:55.335" v="1" actId="47"/>
        <pc:sldMkLst>
          <pc:docMk/>
          <pc:sldMk cId="0" sldId="281"/>
        </pc:sldMkLst>
      </pc:sldChg>
      <pc:sldChg chg="delSp modSp mod">
        <pc:chgData name="Claudio Maggi Campos" userId="6afefffb-d34f-4f3e-9653-bf08a6a78ba5" providerId="ADAL" clId="{5FF597CF-6837-4DF0-9029-09AD4BBB89C6}" dt="2025-04-29T02:12:27.586" v="188" actId="478"/>
        <pc:sldMkLst>
          <pc:docMk/>
          <pc:sldMk cId="2677553205" sldId="1607"/>
        </pc:sldMkLst>
        <pc:spChg chg="del mod">
          <ac:chgData name="Claudio Maggi Campos" userId="6afefffb-d34f-4f3e-9653-bf08a6a78ba5" providerId="ADAL" clId="{5FF597CF-6837-4DF0-9029-09AD4BBB89C6}" dt="2025-04-29T02:12:27.586" v="188" actId="478"/>
          <ac:spMkLst>
            <pc:docMk/>
            <pc:sldMk cId="2677553205" sldId="1607"/>
            <ac:spMk id="5" creationId="{D2F2ADF8-725E-7870-F403-54E7C4A93D74}"/>
          </ac:spMkLst>
        </pc:spChg>
        <pc:spChg chg="mod">
          <ac:chgData name="Claudio Maggi Campos" userId="6afefffb-d34f-4f3e-9653-bf08a6a78ba5" providerId="ADAL" clId="{5FF597CF-6837-4DF0-9029-09AD4BBB89C6}" dt="2025-04-29T02:12:12.536" v="133" actId="20577"/>
          <ac:spMkLst>
            <pc:docMk/>
            <pc:sldMk cId="2677553205" sldId="1607"/>
            <ac:spMk id="6" creationId="{CD9C3F29-2817-4880-B423-5E68418FB38F}"/>
          </ac:spMkLst>
        </pc:spChg>
      </pc:sldChg>
      <pc:sldChg chg="ord">
        <pc:chgData name="Claudio Maggi Campos" userId="6afefffb-d34f-4f3e-9653-bf08a6a78ba5" providerId="ADAL" clId="{5FF597CF-6837-4DF0-9029-09AD4BBB89C6}" dt="2025-04-29T02:06:03.548" v="84"/>
        <pc:sldMkLst>
          <pc:docMk/>
          <pc:sldMk cId="2682795446" sldId="1609"/>
        </pc:sldMkLst>
      </pc:sldChg>
      <pc:sldChg chg="del">
        <pc:chgData name="Claudio Maggi Campos" userId="6afefffb-d34f-4f3e-9653-bf08a6a78ba5" providerId="ADAL" clId="{5FF597CF-6837-4DF0-9029-09AD4BBB89C6}" dt="2025-04-29T02:05:39.511" v="82" actId="2696"/>
        <pc:sldMkLst>
          <pc:docMk/>
          <pc:sldMk cId="2588581392" sldId="1763"/>
        </pc:sldMkLst>
      </pc:sldChg>
      <pc:sldChg chg="del">
        <pc:chgData name="Claudio Maggi Campos" userId="6afefffb-d34f-4f3e-9653-bf08a6a78ba5" providerId="ADAL" clId="{5FF597CF-6837-4DF0-9029-09AD4BBB89C6}" dt="2025-04-29T02:13:06.664" v="189" actId="2696"/>
        <pc:sldMkLst>
          <pc:docMk/>
          <pc:sldMk cId="1211678400" sldId="1841"/>
        </pc:sldMkLst>
      </pc:sldChg>
      <pc:sldChg chg="del">
        <pc:chgData name="Claudio Maggi Campos" userId="6afefffb-d34f-4f3e-9653-bf08a6a78ba5" providerId="ADAL" clId="{5FF597CF-6837-4DF0-9029-09AD4BBB89C6}" dt="2025-04-29T01:58:53.824" v="0" actId="2696"/>
        <pc:sldMkLst>
          <pc:docMk/>
          <pc:sldMk cId="2297583570" sldId="4018"/>
        </pc:sldMkLst>
      </pc:sldChg>
      <pc:sldChg chg="modSp mod">
        <pc:chgData name="Claudio Maggi Campos" userId="6afefffb-d34f-4f3e-9653-bf08a6a78ba5" providerId="ADAL" clId="{5FF597CF-6837-4DF0-9029-09AD4BBB89C6}" dt="2025-04-29T02:02:09.942" v="54" actId="1076"/>
        <pc:sldMkLst>
          <pc:docMk/>
          <pc:sldMk cId="2757355824" sldId="2147470886"/>
        </pc:sldMkLst>
        <pc:spChg chg="mod">
          <ac:chgData name="Claudio Maggi Campos" userId="6afefffb-d34f-4f3e-9653-bf08a6a78ba5" providerId="ADAL" clId="{5FF597CF-6837-4DF0-9029-09AD4BBB89C6}" dt="2025-04-29T02:01:44.696" v="51" actId="1076"/>
          <ac:spMkLst>
            <pc:docMk/>
            <pc:sldMk cId="2757355824" sldId="2147470886"/>
            <ac:spMk id="10" creationId="{F7D4CBC5-BC2B-20C5-C0CB-C42938BD9F80}"/>
          </ac:spMkLst>
        </pc:spChg>
        <pc:spChg chg="mod">
          <ac:chgData name="Claudio Maggi Campos" userId="6afefffb-d34f-4f3e-9653-bf08a6a78ba5" providerId="ADAL" clId="{5FF597CF-6837-4DF0-9029-09AD4BBB89C6}" dt="2025-04-29T02:02:09.942" v="54" actId="1076"/>
          <ac:spMkLst>
            <pc:docMk/>
            <pc:sldMk cId="2757355824" sldId="2147470886"/>
            <ac:spMk id="12" creationId="{E0824E31-9DB9-C7BA-2477-7DE33FB91994}"/>
          </ac:spMkLst>
        </pc:spChg>
      </pc:sldChg>
      <pc:sldChg chg="modSp mod">
        <pc:chgData name="Claudio Maggi Campos" userId="6afefffb-d34f-4f3e-9653-bf08a6a78ba5" providerId="ADAL" clId="{5FF597CF-6837-4DF0-9029-09AD4BBB89C6}" dt="2025-04-29T02:04:41.941" v="81" actId="14100"/>
        <pc:sldMkLst>
          <pc:docMk/>
          <pc:sldMk cId="655108464" sldId="2147470887"/>
        </pc:sldMkLst>
        <pc:spChg chg="mod">
          <ac:chgData name="Claudio Maggi Campos" userId="6afefffb-d34f-4f3e-9653-bf08a6a78ba5" providerId="ADAL" clId="{5FF597CF-6837-4DF0-9029-09AD4BBB89C6}" dt="2025-04-29T02:04:41.941" v="81" actId="14100"/>
          <ac:spMkLst>
            <pc:docMk/>
            <pc:sldMk cId="655108464" sldId="2147470887"/>
            <ac:spMk id="6" creationId="{24A619DC-7791-DBCF-B69D-1E77A78BA212}"/>
          </ac:spMkLst>
        </pc:spChg>
      </pc:sldChg>
      <pc:sldChg chg="modSp add mod ord">
        <pc:chgData name="Claudio Maggi Campos" userId="6afefffb-d34f-4f3e-9653-bf08a6a78ba5" providerId="ADAL" clId="{5FF597CF-6837-4DF0-9029-09AD4BBB89C6}" dt="2025-04-29T02:10:05.643" v="132" actId="1076"/>
        <pc:sldMkLst>
          <pc:docMk/>
          <pc:sldMk cId="3626772619" sldId="2147470889"/>
        </pc:sldMkLst>
        <pc:spChg chg="mod">
          <ac:chgData name="Claudio Maggi Campos" userId="6afefffb-d34f-4f3e-9653-bf08a6a78ba5" providerId="ADAL" clId="{5FF597CF-6837-4DF0-9029-09AD4BBB89C6}" dt="2025-04-29T02:08:52.313" v="96" actId="20577"/>
          <ac:spMkLst>
            <pc:docMk/>
            <pc:sldMk cId="3626772619" sldId="2147470889"/>
            <ac:spMk id="2" creationId="{B8D0D189-5263-B6D7-3074-2DCA1C051997}"/>
          </ac:spMkLst>
        </pc:spChg>
        <pc:spChg chg="mod">
          <ac:chgData name="Claudio Maggi Campos" userId="6afefffb-d34f-4f3e-9653-bf08a6a78ba5" providerId="ADAL" clId="{5FF597CF-6837-4DF0-9029-09AD4BBB89C6}" dt="2025-04-29T02:10:05.643" v="132" actId="1076"/>
          <ac:spMkLst>
            <pc:docMk/>
            <pc:sldMk cId="3626772619" sldId="2147470889"/>
            <ac:spMk id="12" creationId="{D70031D8-6AB1-5FFB-F34C-37ED50973464}"/>
          </ac:spMkLst>
        </pc:spChg>
      </pc:sldChg>
      <pc:sldMasterChg chg="del delSldLayout">
        <pc:chgData name="Claudio Maggi Campos" userId="6afefffb-d34f-4f3e-9653-bf08a6a78ba5" providerId="ADAL" clId="{5FF597CF-6837-4DF0-9029-09AD4BBB89C6}" dt="2025-04-29T02:06:38.270" v="87" actId="2696"/>
        <pc:sldMasterMkLst>
          <pc:docMk/>
          <pc:sldMasterMk cId="507532672" sldId="2147483710"/>
        </pc:sldMasterMkLst>
        <pc:sldLayoutChg chg="del">
          <pc:chgData name="Claudio Maggi Campos" userId="6afefffb-d34f-4f3e-9653-bf08a6a78ba5" providerId="ADAL" clId="{5FF597CF-6837-4DF0-9029-09AD4BBB89C6}" dt="2025-04-29T02:06:38.270" v="87" actId="2696"/>
          <pc:sldLayoutMkLst>
            <pc:docMk/>
            <pc:sldMasterMk cId="507532672" sldId="2147483710"/>
            <pc:sldLayoutMk cId="32070707" sldId="2147483711"/>
          </pc:sldLayoutMkLst>
        </pc:sldLayoutChg>
        <pc:sldLayoutChg chg="del">
          <pc:chgData name="Claudio Maggi Campos" userId="6afefffb-d34f-4f3e-9653-bf08a6a78ba5" providerId="ADAL" clId="{5FF597CF-6837-4DF0-9029-09AD4BBB89C6}" dt="2025-04-29T02:06:38.270" v="87" actId="2696"/>
          <pc:sldLayoutMkLst>
            <pc:docMk/>
            <pc:sldMasterMk cId="507532672" sldId="2147483710"/>
            <pc:sldLayoutMk cId="2022673610" sldId="2147483712"/>
          </pc:sldLayoutMkLst>
        </pc:sldLayoutChg>
        <pc:sldLayoutChg chg="del">
          <pc:chgData name="Claudio Maggi Campos" userId="6afefffb-d34f-4f3e-9653-bf08a6a78ba5" providerId="ADAL" clId="{5FF597CF-6837-4DF0-9029-09AD4BBB89C6}" dt="2025-04-29T02:06:38.270" v="87" actId="2696"/>
          <pc:sldLayoutMkLst>
            <pc:docMk/>
            <pc:sldMasterMk cId="507532672" sldId="2147483710"/>
            <pc:sldLayoutMk cId="821394587" sldId="2147483713"/>
          </pc:sldLayoutMkLst>
        </pc:sldLayoutChg>
        <pc:sldLayoutChg chg="del">
          <pc:chgData name="Claudio Maggi Campos" userId="6afefffb-d34f-4f3e-9653-bf08a6a78ba5" providerId="ADAL" clId="{5FF597CF-6837-4DF0-9029-09AD4BBB89C6}" dt="2025-04-29T02:06:38.270" v="87" actId="2696"/>
          <pc:sldLayoutMkLst>
            <pc:docMk/>
            <pc:sldMasterMk cId="507532672" sldId="2147483710"/>
            <pc:sldLayoutMk cId="2598209141" sldId="2147483714"/>
          </pc:sldLayoutMkLst>
        </pc:sldLayoutChg>
        <pc:sldLayoutChg chg="del">
          <pc:chgData name="Claudio Maggi Campos" userId="6afefffb-d34f-4f3e-9653-bf08a6a78ba5" providerId="ADAL" clId="{5FF597CF-6837-4DF0-9029-09AD4BBB89C6}" dt="2025-04-29T02:06:38.270" v="87" actId="2696"/>
          <pc:sldLayoutMkLst>
            <pc:docMk/>
            <pc:sldMasterMk cId="507532672" sldId="2147483710"/>
            <pc:sldLayoutMk cId="3813523169" sldId="21474837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C346C-6901-4A5C-B185-0055EAE1248A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D1133-D0BF-404A-9F82-92050BDE46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112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F038-6B87-4A8B-BF5F-0BD01C13756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8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F038-6B87-4A8B-BF5F-0BD01C137566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0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C2F88-6185-7984-E949-3DCE7954D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4BDCA9-BF2D-5F46-26A8-18DD4C2C5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B321CC-0E60-28C5-34B6-9C6D1C55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569F87-E8F3-9595-F0EB-D69E97AE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3E0962-FECF-3AE7-E337-0349AB8E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236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83168-445F-6788-12EE-61D01C44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336CEC-EF38-A513-D3C6-AE203F5F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6D6AB2-D523-5A7B-E850-FC7E43DD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8C27A-16A7-D03D-DF17-09F3AF1B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CDE9E6-29BA-7136-475D-8CDF9237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073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CC63F0-9C11-84CB-33B7-31E63BC19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D90773-7F19-1C39-68BA-48038A450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F8600-17A6-85BA-2C6A-0F15F09E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50A7C-E40E-9233-857B-24058093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170E01-0A6D-5B03-6996-94AC9967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369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E0472-50D4-AEEF-FA00-3CF7CA56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E68F2D-47B4-280B-E799-850C82CEF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6E27B-9D34-344D-6C5F-D8EC257F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50A91-2684-525E-5DFB-CB375423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4F8720-75DB-0B72-5D46-444E9214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654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23EE6-6B4F-C540-482D-DC425030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ADC2D-6146-AA53-7C60-55C86255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C2A5B7-F4E5-FD65-442C-1B0AB8EA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7CC551-02C3-1B75-058A-4447DB77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B3EAD6-993F-9B37-4EF1-D916CD96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770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722C7-EB74-8BD5-7D0E-F9691632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14F789-5EA3-218D-8D8C-773CCBA4E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248E-D49D-8246-B45A-C006CC49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06530-E732-E006-8248-34CA3D659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2C2BF-541E-BB6C-366F-9560DB72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526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CE8E-4E88-4FE8-5B53-EEA0B394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C7FBDF-8F9E-0E37-02C0-307642591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3CD600-6007-93A8-268E-F5A717FC7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A299A-A976-595C-2F12-69E645C9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FA1AFC-967F-9991-4B6C-8C60C3FC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F0204-51BC-BE64-D856-239E357C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298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E6C2E-DC0F-3ADB-8E30-182EE4B9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D193C1-289D-E0C8-54DA-3981F6A5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DDEEA0-DB49-22CE-73E7-CDA544143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58E5A5-1F64-B7B1-75FD-63B453794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DD91D8-C193-E959-EB54-B672AAAC8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FDC6A2-89CE-8CEC-6622-A49FFF1E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F7C571-399E-0E9A-625E-93B1B8C7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0FB908-FB2C-75CF-5A3C-199910DE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973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06933-540B-AFA9-860A-ACB01974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B5178-7B84-A512-1303-31D7341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89D6D1-F2C6-6E09-D704-8F032FD6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646674-1478-5B5D-6F16-0E6D007C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402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0A79D2-9B8A-C201-BDB0-A3EBF6EA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54095B-C0FF-1A65-CFDC-FA2FC53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858422-7C75-4A2E-7F2B-CDB6AC55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0698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6EBDF-759B-3BD5-DC55-34530B21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B86C3E-2229-A55D-49D3-2E0C02D0D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0A114C-210A-0852-91E1-8E3F5439E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4E50BB-8890-29C6-25D8-EC35DD16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0B7FE3-50F0-3523-0C38-4EFD1732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DCEB40-FCBD-E223-3E19-BB5567C7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28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33CF5-2FA1-DF5E-0DCA-0A906CC1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45CA6-9A79-0D54-AB86-289CFF9DA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F8F4D-003B-3E16-5F6E-7C1F5A85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3EE965-A432-445A-1291-A581583E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43E6D-93A1-5D01-2593-868CE968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3177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F4784-D0C2-7664-4BBB-074A5334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62E3A3-45A6-B617-8F5C-BA7A73F5E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FDA010-542B-CC0C-2279-1E6C12395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741E6-2F15-DB93-D875-F7B105C2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56733-A40F-F33C-D010-66DAEE91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0C5DFC-BD40-82C5-3895-3F041486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349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A83E-229A-DBB9-9F17-3AE47D92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31C05F-E331-7B78-8D64-E18466D7D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10075B-570A-4851-C7A4-C69B5E04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BC5E52-FED7-EC02-7035-99D9E404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500DDA-2944-4A7B-147A-BF81EC31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299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1C4B38-1D1E-B4E5-25B6-A36AEEB31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DB63AC-C4B6-46AD-2D27-20DF7BFD9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373F67-D6AA-EDB1-DDBC-677E1F17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E799E-6DAC-6D3E-9BC6-D4AA9460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4CD4BF-264C-D3C6-C9A9-51805894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4802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2D492-BF70-B62F-83F2-BC9FC5F4A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80BBB8-D504-CCA1-D3E0-A4DE74F93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B000B-83FF-7E6A-8F09-5367558E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CE68-ED2E-4AA8-B0A9-BB7832BB6F5C}" type="datetime1">
              <a:rPr lang="en-US" smtClean="0"/>
              <a:t>4/28/2025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341E2F-B0C7-6F55-0D1B-02E4E9DF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2AF757-0169-715B-7D65-B983C5F1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951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93AB8-7474-71B1-5173-6B38CAF6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FB9BE4-8EEB-ACE7-83A8-C424CA87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8030B0-398B-C2E8-2A76-9834C220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53A0-DE8E-4168-BA0B-A04FBA1F877B}" type="datetime1">
              <a:rPr lang="en-US" smtClean="0"/>
              <a:t>4/28/2025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53063-97E4-6B4C-4F27-91A5C020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D32DA0-33E3-1F78-C171-11FBF398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1342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C3752-3B1D-F6A9-F18A-4042EB43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BEEC2B-37F4-5293-5A87-1F7787A5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FA3BB-F549-8057-3137-7A4D256A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80E4-D3CE-4CBA-9759-53D6FB568C56}" type="datetime1">
              <a:rPr lang="en-US" smtClean="0"/>
              <a:t>4/28/2025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EAE67F-0229-A2F2-1F7E-DBBA5D0E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8B610B-BDF5-91EF-2CB0-60FE222C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0392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7D7DB-4B6B-82BD-C30B-43351EB6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DEC69-ACB2-315A-F06A-574118061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C3A7F-EFFB-98F4-84AA-5376D6DC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C37453-4929-E71F-4762-D26450A81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01A3-FBD7-4101-AFA1-0C8E75D67C13}" type="datetime1">
              <a:rPr lang="en-US" smtClean="0"/>
              <a:t>4/28/2025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EA345B-D3C3-AE60-B2E5-CDB9FDFF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8D209D-6761-2F82-688C-C84A8859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4207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2FFFE-DC37-9530-8604-BF7A2B21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C7647C-1D6C-42D5-B2FE-018B7E10D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A1E6D7-9D4B-6C0C-3263-E5756BAD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638E20-CE9F-D187-31A7-8AA34E11F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5FE21D-4EE3-42BF-BB5A-5233BA371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5AF155-336C-8244-F689-08611587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4611-F2DF-4480-89C6-7ADF16A73782}" type="datetime1">
              <a:rPr lang="en-US" smtClean="0"/>
              <a:t>4/28/2025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E20224-648E-3CD8-EBEE-ACCB1211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5D66B7-E253-C5ED-E063-56745967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394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AE138-9B7A-E20D-3A30-E873586B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6837FA-0835-77A7-57E5-D7443AF7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0678-C6FE-4783-B691-608D12B757CE}" type="datetime1">
              <a:rPr lang="en-US" smtClean="0"/>
              <a:t>4/28/2025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89698-AF62-E522-59F5-5DA19F41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2BFECF-C20D-2473-A6A3-D8AAF929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026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5A942F-0499-1998-83D1-E66BB589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2926-9811-494D-B0C8-A761C36435C9}" type="datetime1">
              <a:rPr lang="en-US" smtClean="0"/>
              <a:t>4/28/2025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D732D-44BC-9F1A-3F10-CE897014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04DDC5-5D23-608C-DD91-4DE05A6B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418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2B21E-5012-F072-3D41-F66A22D0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2E678C-069C-C5FD-A559-DD0650A5C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ECFB1-E6DA-0798-A6C9-BFE7C6D5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D566E9-EC3F-2A0F-D2D0-55271CF2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D4104D-B4E7-7815-6EFF-B174E44C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738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A6170-BBB3-DAC6-32EE-AB457409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CD6C57-D757-1DF6-9EFA-848C0811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F983AC-9512-F669-3A4F-448DFF2B6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295CE3-B7A4-95DA-6860-0987C06F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855-8A9F-40DE-A8F9-8FE8B76D23E0}" type="datetime1">
              <a:rPr lang="en-US" smtClean="0"/>
              <a:t>4/28/2025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5BB35E-6ADE-FF06-2940-A1943E0C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823E09-4403-14BC-B529-5FE90991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3114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97E33-BA80-394A-F696-2E05D39B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EC3966-84D0-11AD-DC00-72FD73FE5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EC751E-CD72-F6F6-055F-EC91E73C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25293A-5C84-A2FA-0DFF-125B8A34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66E3-064B-41C9-913F-F2CF49C752AB}" type="datetime1">
              <a:rPr lang="en-US" smtClean="0"/>
              <a:t>4/28/2025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DB3BE5-63CD-19E8-CBB4-015443E6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32D437-5288-A7C9-194A-C4434115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09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9EAB1-DA08-BDC2-1349-9D5EA869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5B8BA0-6F20-A604-D425-65CEA2231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5F956F-F25D-D175-7219-19D021B7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3D35-858E-40B9-A4D5-95928CE66636}" type="datetime1">
              <a:rPr lang="en-US" smtClean="0"/>
              <a:t>4/28/2025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15897-3F3E-E14F-3E24-C7A005F1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A1A27E-DB3F-C5F5-BB2C-DABF81E8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2260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31E0C5-7838-967F-F4A3-AE34DF3A3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FCD33B-BCE1-E106-9C02-03326BBA2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B4CAF-ECF1-986E-11BB-76BE5424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9E33-C77F-4364-93AD-D8C11F97312C}" type="datetime1">
              <a:rPr lang="en-US" smtClean="0"/>
              <a:t>4/28/2025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269261-E3CD-867C-5C29-1604CD83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82DA0C-0688-B9CD-3CBE-51D8CF5B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9653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ámina interior_o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Texto de lámina. Lorem ipsum dolor sit amet.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76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ámina interi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35652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ED119-9B02-4086-AFAA-555453227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CF7399-AFD8-4ECD-8D39-EE5A6CE6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B2EF4-7D17-4C2E-A1D3-0EC1C3A2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25B-4F50-4529-ACE6-2F90D556357B}" type="datetime1">
              <a:rPr lang="es-419" smtClean="0"/>
              <a:t>28/4/2025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A5D526-ED2F-49A5-8560-F951F28B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3E5A8-21C4-427E-857D-3FBE0F11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77346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AC064-17D1-4D83-8130-20A468B3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C117C-2B27-41DB-981F-2F3D0A90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6480E4-A076-48B0-811B-B234D7D8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438B-72F7-4D89-9854-5B24A7DA6718}" type="datetime1">
              <a:rPr lang="es-419" smtClean="0"/>
              <a:t>28/4/2025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742E5F-B543-4983-91FD-B57137CA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C284C2-B95B-4CD6-A02A-ECD12070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03223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2B32E-29F4-430A-A1CA-B608981D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D74AB7-2C9C-47AC-9E94-FB918ACE6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CDC38A-811A-48AD-AED2-15399116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5E3-B2CC-4964-BB4D-35C8BE07D210}" type="datetime1">
              <a:rPr lang="es-419" smtClean="0"/>
              <a:t>28/4/2025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E0438-53C4-40B2-9FE8-4E53EAB3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46670-A69E-4339-962C-0A2DC110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75470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1C633-513B-48B0-8631-CFCE2636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E023A5-5290-4647-982D-4F1CB54A2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35ADE-ED2C-482F-A641-7366BABCE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050EFA-184B-4400-B561-ACC47B11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36AA-6F29-43FB-A032-BDDABD3CC7ED}" type="datetime1">
              <a:rPr lang="es-419" smtClean="0"/>
              <a:t>28/4/2025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509A9C-1F7E-4C62-9EED-9FBC2958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890002-EA22-4A6D-961D-8893DC81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4537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9D77E-AC50-D7F8-87D2-BB44A333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4ACE73-337A-DD40-BE8E-8C02EBA1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A7D45-0575-07B0-DA59-148E8EF6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81764B-7068-275B-683E-AC859CBB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F642BE-130A-454B-C8BA-6BB3A5F5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8F96A-104A-F922-79C9-90B8C760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740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85A5E-1888-4D68-978B-81E27D07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2A4FD-30CD-4FD4-BC80-142C321FD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01EEA2-5163-47BB-AAD0-04BEB28F1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2FCD97-6677-4079-BBD7-AA169F033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D67B1F-C90E-41A1-B6FC-51C4A3511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A6FCD0-C81A-4B4C-A025-F35969A2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7277-23C2-4600-A74A-B878D0373EB6}" type="datetime1">
              <a:rPr lang="es-419" smtClean="0"/>
              <a:t>28/4/2025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A36A99-76AB-4B19-BFEC-33027D8B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2F1C61-0996-4F6F-B2D5-CA315E32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5811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7735A-90FA-4D3D-A52E-83D23628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1601BD-93A1-41F5-AC45-B9C87719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92F1-D0C6-4CCE-94D9-C80286E7566F}" type="datetime1">
              <a:rPr lang="es-419" smtClean="0"/>
              <a:t>28/4/2025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AACE84-48FE-4FB0-87B0-55B06F4C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DE3D37-6E38-4015-950D-704933D3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63158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62B3EB-1CE8-4EE6-A73B-E88F563D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4C33-0EA9-4D29-8EE4-5554E835E327}" type="datetime1">
              <a:rPr lang="es-419" smtClean="0"/>
              <a:t>28/4/2025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B0069E-7A16-4990-8072-59F90D1C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53FDC7-DB08-4733-8BBA-4CBA2B43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06734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2DB52-C20B-4B6E-8880-ABCD547E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003501-0952-499E-81CA-E431A841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7DD1C6-4909-44C3-98E0-B22676299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1890B-747E-4683-8FF1-8C1A6925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D2A-4BB1-4C93-AFA9-5F59034D1041}" type="datetime1">
              <a:rPr lang="es-419" smtClean="0"/>
              <a:t>28/4/2025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66B530-7656-457A-BCEA-78DBFA07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97DC3F-4E30-4BB2-8E3B-37815034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66206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59D9D-8E12-4B8B-BC0E-8E87C681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5687F8-9058-44AD-A20A-1F2346623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9F450F-9885-43EE-9E92-FDAF91047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8C224-1920-43D6-A79E-A5767783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8039-E25C-45BC-95A6-EFC647F5A791}" type="datetime1">
              <a:rPr lang="es-419" smtClean="0"/>
              <a:t>28/4/2025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EA1619-7F9B-4D75-87C5-0786A526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FA0E51-C84C-4267-AE5E-95C633D0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05333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C9AF9-5D74-445D-83F7-38F24D07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000921-7FAB-495D-91FA-2ACDE3D10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E903AC-A98D-4A0F-B089-DC7DCFBF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6D33-8868-4915-B60C-64AD83F306B3}" type="datetime1">
              <a:rPr lang="es-419" smtClean="0"/>
              <a:t>28/4/2025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92DBF-CCCB-408B-BAEE-75C2365A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8DC5E5-044D-4956-B391-4F91301E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89667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F04842-FA90-4704-9FE9-E364E29F6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CDDEB7-54B7-40C3-8567-8DD6CEA71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D18BFB-6DA6-4B08-A12B-237F8845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66BD-6361-466A-8A8D-4FF8E9ACB4C9}" type="datetime1">
              <a:rPr lang="es-419" smtClean="0"/>
              <a:t>28/4/2025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ACF52C-BCCA-4519-84E3-4DFB91FD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C44024-16DD-49D8-924D-D63A6348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2427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4C28A-0FCB-CD04-9D6C-65E3867E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F9BFA9-6399-5670-4626-1EC41076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B7E33A-5D95-C121-0A7A-2423E9D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415589-103B-5BE5-C3A9-01DEBAA1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E68F6B-ADBF-B14C-E1E6-9D7B96DD3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187E2F-DEB4-E96E-B0CC-51C92DDF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7A2CF6-8EB2-1593-EC7D-00706890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028CED-2B56-0C0D-2C31-189CF9EE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466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7D06E-E748-DE1C-F95F-CB0EC433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1B8DD1-7CF2-3572-CE7E-52DA7615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9E15F2-D200-5654-EC77-66703022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1A8ACD-E54C-489E-B215-E0C74E5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0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E32204-E114-D148-AD56-0ED03F3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CEA830-3A6B-F7E4-B0E8-CC5839E0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C81ED9-7B4C-C0EF-2E54-72E9E8CB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29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A26D8-D94C-0550-2FE3-8B061CA4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B3EFCF-7973-4956-8D2E-5ED83196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E963AB-27BB-B0BC-AE7C-4C120F581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A7AA5F-B057-7EE5-4442-6252D48C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1F88D7-5A5C-9FCE-8C5C-63889079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A7F13-BCF7-B53E-9726-3CEF11DF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735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64810-2E02-D5D9-A938-6182B701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8020FB-F8A2-50AA-CF3A-437D49C68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B8427-3015-207E-0C53-2EA19008E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A12C0D-250E-E86B-3253-719DC9BF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DA09AD-FD5B-5F0A-D717-AD831734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AEFE3-588C-2238-2A2D-5033C681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469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0F0E90-370A-237E-63A7-1494D310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FCA00D-F21A-CCEF-C25B-07CDD132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0EF09-510E-9CB7-DE03-BF364A04D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1F4D-F315-4D96-8CD6-9F3A39A75EA3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F3723-98E2-AA6C-2743-CCD7F697F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2BE6DA-308B-E209-05D0-84E8F4727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2886-3DAA-43ED-AC4F-06131D4C27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364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777763-FC7A-6601-7D2F-076A73B9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D105A4-3902-0DC1-6F74-C33CE41C7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957B97-C50C-7EE8-C0B6-B966C4EC1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E076D-8B26-4987-B702-A46822EE0B88}" type="datetimeFigureOut">
              <a:rPr lang="es-CL" smtClean="0"/>
              <a:t>28-04-2025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409B1D-13A3-B73A-938D-8D405A12D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12435-9A5F-31E6-D876-97FB56D88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8708-AF76-4059-A29F-E96A92D6DF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940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849E03-13F2-8975-DD7A-E794A34A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147431-879B-D13F-F527-A3FCCE41B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33E3AC-BCFD-B4A0-A6BF-F4634224B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67A8-208A-438C-8276-BBB3EB102DFA}" type="datetime1">
              <a:rPr lang="en-US" smtClean="0"/>
              <a:t>4/28/2025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1A886-33E3-5AA4-80E5-1E081473B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FD5AF2-2817-E651-9006-A1CD217D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2F964-3085-432B-A195-B2D592E9B3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37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482EAA-EAF4-45DD-9192-1589BA19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92B478-FD1C-49C0-BF64-463D007C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5B9BA-ED45-4BF6-AA4E-C1FB39C76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43C7-0052-4C64-9AD2-29AA91DE3F0F}" type="datetime1">
              <a:rPr lang="es-419" smtClean="0"/>
              <a:t>28/4/2025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8E0CA-0C21-4156-BA88-5CEE3CCF0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DB80C0-029D-48F2-B102-13F14B247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14BA0-7A62-4326-AF85-2CC02596069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259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claudio.maggi@corfo.cl" TargetMode="External"/><Relationship Id="rId7" Type="http://schemas.openxmlformats.org/officeDocument/2006/relationships/hyperlink" Target="https://www.corfo.cl/sites/cpp/homecorf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a torre de un edificio&#10;&#10;Descripción generada automáticamente">
            <a:extLst>
              <a:ext uri="{FF2B5EF4-FFF2-40B4-BE49-F238E27FC236}">
                <a16:creationId xmlns:a16="http://schemas.microsoft.com/office/drawing/2014/main" id="{21538469-2427-6709-7E44-DABA4E2AA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80" y="1157745"/>
            <a:ext cx="8235820" cy="5700255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0824E31-9DB9-C7BA-2477-7DE33FB919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7674" y="3801168"/>
            <a:ext cx="4545630" cy="141464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CLAUDIO MAGGI CAMPOS</a:t>
            </a:r>
          </a:p>
          <a:p>
            <a:pPr algn="l">
              <a:lnSpc>
                <a:spcPct val="100000"/>
              </a:lnSpc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GERENTE DE DESARROLLO TERRITORIAL</a:t>
            </a:r>
          </a:p>
          <a:p>
            <a:pPr algn="l">
              <a:lnSpc>
                <a:spcPct val="100000"/>
              </a:lnSpc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	</a:t>
            </a:r>
          </a:p>
          <a:p>
            <a:pPr algn="l">
              <a:lnSpc>
                <a:spcPct val="100000"/>
              </a:lnSpc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Abril 2025</a:t>
            </a:r>
            <a:endParaRPr lang="es-CL" alt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Imagen 13" descr="Imagen que contiene tabla, plato, taza, pequeño&#10;&#10;Descripción generada automáticamente">
            <a:extLst>
              <a:ext uri="{FF2B5EF4-FFF2-40B4-BE49-F238E27FC236}">
                <a16:creationId xmlns:a16="http://schemas.microsoft.com/office/drawing/2014/main" id="{99209495-F7BF-B7D3-EAAC-6C4D1C442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4" y="2271146"/>
            <a:ext cx="560598" cy="1121195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25DC8CA-177B-2B0B-CBC4-20E58D6E896B}"/>
              </a:ext>
            </a:extLst>
          </p:cNvPr>
          <p:cNvCxnSpPr>
            <a:cxnSpLocks/>
          </p:cNvCxnSpPr>
          <p:nvPr/>
        </p:nvCxnSpPr>
        <p:spPr>
          <a:xfrm>
            <a:off x="1129004" y="3364349"/>
            <a:ext cx="5166865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173B5A18-68E3-9ED2-8AA6-20CCA81FB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496" y="455791"/>
            <a:ext cx="1638889" cy="52572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7FAD99-F6B0-3AE2-C718-80016203B2E3}"/>
              </a:ext>
            </a:extLst>
          </p:cNvPr>
          <p:cNvSpPr txBox="1"/>
          <p:nvPr/>
        </p:nvSpPr>
        <p:spPr>
          <a:xfrm>
            <a:off x="1129004" y="2416244"/>
            <a:ext cx="573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APOYO A LA INTERNACIONALIZACIÓN DE EMPRESAS Y STARTUPS INNOVADORAS</a:t>
            </a:r>
            <a:endParaRPr lang="es-CL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851B16-A696-3D9E-DE4A-183250F21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631961" y="3795664"/>
            <a:ext cx="2503348" cy="2513913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D158A683-CE56-7016-AFCC-7AF3F481B782}"/>
              </a:ext>
            </a:extLst>
          </p:cNvPr>
          <p:cNvSpPr/>
          <p:nvPr/>
        </p:nvSpPr>
        <p:spPr>
          <a:xfrm>
            <a:off x="2859647" y="4638690"/>
            <a:ext cx="2193066" cy="2123129"/>
          </a:xfrm>
          <a:custGeom>
            <a:avLst/>
            <a:gdLst>
              <a:gd name="connsiteX0" fmla="*/ 162777 w 325553"/>
              <a:gd name="connsiteY0" fmla="*/ 0 h 325553"/>
              <a:gd name="connsiteX1" fmla="*/ 0 w 325553"/>
              <a:gd name="connsiteY1" fmla="*/ 162776 h 325553"/>
              <a:gd name="connsiteX2" fmla="*/ 162777 w 325553"/>
              <a:gd name="connsiteY2" fmla="*/ 325553 h 325553"/>
              <a:gd name="connsiteX3" fmla="*/ 325553 w 325553"/>
              <a:gd name="connsiteY3" fmla="*/ 162776 h 325553"/>
              <a:gd name="connsiteX4" fmla="*/ 162777 w 325553"/>
              <a:gd name="connsiteY4" fmla="*/ 0 h 325553"/>
              <a:gd name="connsiteX5" fmla="*/ 317511 w 325553"/>
              <a:gd name="connsiteY5" fmla="*/ 160211 h 325553"/>
              <a:gd name="connsiteX6" fmla="*/ 263229 w 325553"/>
              <a:gd name="connsiteY6" fmla="*/ 180801 h 325553"/>
              <a:gd name="connsiteX7" fmla="*/ 242362 w 325553"/>
              <a:gd name="connsiteY7" fmla="*/ 161598 h 325553"/>
              <a:gd name="connsiteX8" fmla="*/ 237163 w 325553"/>
              <a:gd name="connsiteY8" fmla="*/ 167699 h 325553"/>
              <a:gd name="connsiteX9" fmla="*/ 254286 w 325553"/>
              <a:gd name="connsiteY9" fmla="*/ 183297 h 325553"/>
              <a:gd name="connsiteX10" fmla="*/ 226279 w 325553"/>
              <a:gd name="connsiteY10" fmla="*/ 189675 h 325553"/>
              <a:gd name="connsiteX11" fmla="*/ 234806 w 325553"/>
              <a:gd name="connsiteY11" fmla="*/ 165757 h 325553"/>
              <a:gd name="connsiteX12" fmla="*/ 237094 w 325553"/>
              <a:gd name="connsiteY12" fmla="*/ 167629 h 325553"/>
              <a:gd name="connsiteX13" fmla="*/ 242293 w 325553"/>
              <a:gd name="connsiteY13" fmla="*/ 161529 h 325553"/>
              <a:gd name="connsiteX14" fmla="*/ 237163 w 325553"/>
              <a:gd name="connsiteY14" fmla="*/ 157300 h 325553"/>
              <a:gd name="connsiteX15" fmla="*/ 244303 w 325553"/>
              <a:gd name="connsiteY15" fmla="*/ 118408 h 325553"/>
              <a:gd name="connsiteX16" fmla="*/ 266765 w 325553"/>
              <a:gd name="connsiteY16" fmla="*/ 98997 h 325553"/>
              <a:gd name="connsiteX17" fmla="*/ 307736 w 325553"/>
              <a:gd name="connsiteY17" fmla="*/ 108633 h 325553"/>
              <a:gd name="connsiteX18" fmla="*/ 317442 w 325553"/>
              <a:gd name="connsiteY18" fmla="*/ 160142 h 325553"/>
              <a:gd name="connsiteX19" fmla="*/ 179831 w 325553"/>
              <a:gd name="connsiteY19" fmla="*/ 250751 h 325553"/>
              <a:gd name="connsiteX20" fmla="*/ 165272 w 325553"/>
              <a:gd name="connsiteY20" fmla="*/ 246245 h 325553"/>
              <a:gd name="connsiteX21" fmla="*/ 148080 w 325553"/>
              <a:gd name="connsiteY21" fmla="*/ 252830 h 325553"/>
              <a:gd name="connsiteX22" fmla="*/ 105444 w 325553"/>
              <a:gd name="connsiteY22" fmla="*/ 201460 h 325553"/>
              <a:gd name="connsiteX23" fmla="*/ 154180 w 325553"/>
              <a:gd name="connsiteY23" fmla="*/ 204511 h 325553"/>
              <a:gd name="connsiteX24" fmla="*/ 212899 w 325553"/>
              <a:gd name="connsiteY24" fmla="*/ 200074 h 325553"/>
              <a:gd name="connsiteX25" fmla="*/ 179831 w 325553"/>
              <a:gd name="connsiteY25" fmla="*/ 250820 h 325553"/>
              <a:gd name="connsiteX26" fmla="*/ 183228 w 325553"/>
              <a:gd name="connsiteY26" fmla="*/ 272242 h 325553"/>
              <a:gd name="connsiteX27" fmla="*/ 165272 w 325553"/>
              <a:gd name="connsiteY27" fmla="*/ 290197 h 325553"/>
              <a:gd name="connsiteX28" fmla="*/ 147317 w 325553"/>
              <a:gd name="connsiteY28" fmla="*/ 272242 h 325553"/>
              <a:gd name="connsiteX29" fmla="*/ 165272 w 325553"/>
              <a:gd name="connsiteY29" fmla="*/ 254286 h 325553"/>
              <a:gd name="connsiteX30" fmla="*/ 183228 w 325553"/>
              <a:gd name="connsiteY30" fmla="*/ 272242 h 325553"/>
              <a:gd name="connsiteX31" fmla="*/ 100245 w 325553"/>
              <a:gd name="connsiteY31" fmla="*/ 192725 h 325553"/>
              <a:gd name="connsiteX32" fmla="*/ 89083 w 325553"/>
              <a:gd name="connsiteY32" fmla="*/ 170610 h 325553"/>
              <a:gd name="connsiteX33" fmla="*/ 105028 w 325553"/>
              <a:gd name="connsiteY33" fmla="*/ 146693 h 325553"/>
              <a:gd name="connsiteX34" fmla="*/ 101423 w 325553"/>
              <a:gd name="connsiteY34" fmla="*/ 133521 h 325553"/>
              <a:gd name="connsiteX35" fmla="*/ 148357 w 325553"/>
              <a:gd name="connsiteY35" fmla="*/ 110782 h 325553"/>
              <a:gd name="connsiteX36" fmla="*/ 192032 w 325553"/>
              <a:gd name="connsiteY36" fmla="*/ 134492 h 325553"/>
              <a:gd name="connsiteX37" fmla="*/ 228151 w 325553"/>
              <a:gd name="connsiteY37" fmla="*/ 160281 h 325553"/>
              <a:gd name="connsiteX38" fmla="*/ 216920 w 325553"/>
              <a:gd name="connsiteY38" fmla="*/ 191408 h 325553"/>
              <a:gd name="connsiteX39" fmla="*/ 100245 w 325553"/>
              <a:gd name="connsiteY39" fmla="*/ 192725 h 325553"/>
              <a:gd name="connsiteX40" fmla="*/ 90193 w 325553"/>
              <a:gd name="connsiteY40" fmla="*/ 191131 h 325553"/>
              <a:gd name="connsiteX41" fmla="*/ 45616 w 325553"/>
              <a:gd name="connsiteY41" fmla="*/ 180940 h 325553"/>
              <a:gd name="connsiteX42" fmla="*/ 60799 w 325553"/>
              <a:gd name="connsiteY42" fmla="*/ 165064 h 325553"/>
              <a:gd name="connsiteX43" fmla="*/ 79101 w 325553"/>
              <a:gd name="connsiteY43" fmla="*/ 172621 h 325553"/>
              <a:gd name="connsiteX44" fmla="*/ 81180 w 325553"/>
              <a:gd name="connsiteY44" fmla="*/ 172482 h 325553"/>
              <a:gd name="connsiteX45" fmla="*/ 90193 w 325553"/>
              <a:gd name="connsiteY45" fmla="*/ 191131 h 325553"/>
              <a:gd name="connsiteX46" fmla="*/ 96293 w 325553"/>
              <a:gd name="connsiteY46" fmla="*/ 127282 h 325553"/>
              <a:gd name="connsiteX47" fmla="*/ 79101 w 325553"/>
              <a:gd name="connsiteY47" fmla="*/ 120696 h 325553"/>
              <a:gd name="connsiteX48" fmla="*/ 73347 w 325553"/>
              <a:gd name="connsiteY48" fmla="*/ 121389 h 325553"/>
              <a:gd name="connsiteX49" fmla="*/ 68563 w 325553"/>
              <a:gd name="connsiteY49" fmla="*/ 84023 h 325553"/>
              <a:gd name="connsiteX50" fmla="*/ 134214 w 325553"/>
              <a:gd name="connsiteY50" fmla="*/ 104613 h 325553"/>
              <a:gd name="connsiteX51" fmla="*/ 137889 w 325553"/>
              <a:gd name="connsiteY51" fmla="*/ 106207 h 325553"/>
              <a:gd name="connsiteX52" fmla="*/ 96293 w 325553"/>
              <a:gd name="connsiteY52" fmla="*/ 127282 h 325553"/>
              <a:gd name="connsiteX53" fmla="*/ 236400 w 325553"/>
              <a:gd name="connsiteY53" fmla="*/ 118061 h 325553"/>
              <a:gd name="connsiteX54" fmla="*/ 230438 w 325553"/>
              <a:gd name="connsiteY54" fmla="*/ 151823 h 325553"/>
              <a:gd name="connsiteX55" fmla="*/ 196330 w 325553"/>
              <a:gd name="connsiteY55" fmla="*/ 127698 h 325553"/>
              <a:gd name="connsiteX56" fmla="*/ 159310 w 325553"/>
              <a:gd name="connsiteY56" fmla="*/ 107178 h 325553"/>
              <a:gd name="connsiteX57" fmla="*/ 216157 w 325553"/>
              <a:gd name="connsiteY57" fmla="*/ 96848 h 325553"/>
              <a:gd name="connsiteX58" fmla="*/ 236400 w 325553"/>
              <a:gd name="connsiteY58" fmla="*/ 117992 h 325553"/>
              <a:gd name="connsiteX59" fmla="*/ 223783 w 325553"/>
              <a:gd name="connsiteY59" fmla="*/ 92688 h 325553"/>
              <a:gd name="connsiteX60" fmla="*/ 241738 w 325553"/>
              <a:gd name="connsiteY60" fmla="*/ 74733 h 325553"/>
              <a:gd name="connsiteX61" fmla="*/ 259694 w 325553"/>
              <a:gd name="connsiteY61" fmla="*/ 92688 h 325553"/>
              <a:gd name="connsiteX62" fmla="*/ 241738 w 325553"/>
              <a:gd name="connsiteY62" fmla="*/ 110644 h 325553"/>
              <a:gd name="connsiteX63" fmla="*/ 223783 w 325553"/>
              <a:gd name="connsiteY63" fmla="*/ 92688 h 325553"/>
              <a:gd name="connsiteX64" fmla="*/ 303785 w 325553"/>
              <a:gd name="connsiteY64" fmla="*/ 99136 h 325553"/>
              <a:gd name="connsiteX65" fmla="*/ 267597 w 325553"/>
              <a:gd name="connsiteY65" fmla="*/ 91163 h 325553"/>
              <a:gd name="connsiteX66" fmla="*/ 243888 w 325553"/>
              <a:gd name="connsiteY66" fmla="*/ 66899 h 325553"/>
              <a:gd name="connsiteX67" fmla="*/ 244442 w 325553"/>
              <a:gd name="connsiteY67" fmla="*/ 66899 h 325553"/>
              <a:gd name="connsiteX68" fmla="*/ 237163 w 325553"/>
              <a:gd name="connsiteY68" fmla="*/ 27176 h 325553"/>
              <a:gd name="connsiteX69" fmla="*/ 303785 w 325553"/>
              <a:gd name="connsiteY69" fmla="*/ 99205 h 325553"/>
              <a:gd name="connsiteX70" fmla="*/ 70435 w 325553"/>
              <a:gd name="connsiteY70" fmla="*/ 38684 h 325553"/>
              <a:gd name="connsiteX71" fmla="*/ 162777 w 325553"/>
              <a:gd name="connsiteY71" fmla="*/ 8042 h 325553"/>
              <a:gd name="connsiteX72" fmla="*/ 227457 w 325553"/>
              <a:gd name="connsiteY72" fmla="*/ 22254 h 325553"/>
              <a:gd name="connsiteX73" fmla="*/ 236400 w 325553"/>
              <a:gd name="connsiteY73" fmla="*/ 67315 h 325553"/>
              <a:gd name="connsiteX74" fmla="*/ 216019 w 325553"/>
              <a:gd name="connsiteY74" fmla="*/ 88945 h 325553"/>
              <a:gd name="connsiteX75" fmla="*/ 148703 w 325553"/>
              <a:gd name="connsiteY75" fmla="*/ 102255 h 325553"/>
              <a:gd name="connsiteX76" fmla="*/ 137265 w 325553"/>
              <a:gd name="connsiteY76" fmla="*/ 97195 h 325553"/>
              <a:gd name="connsiteX77" fmla="*/ 68286 w 325553"/>
              <a:gd name="connsiteY77" fmla="*/ 75773 h 325553"/>
              <a:gd name="connsiteX78" fmla="*/ 70435 w 325553"/>
              <a:gd name="connsiteY78" fmla="*/ 38614 h 325553"/>
              <a:gd name="connsiteX79" fmla="*/ 79031 w 325553"/>
              <a:gd name="connsiteY79" fmla="*/ 128807 h 325553"/>
              <a:gd name="connsiteX80" fmla="*/ 96987 w 325553"/>
              <a:gd name="connsiteY80" fmla="*/ 146762 h 325553"/>
              <a:gd name="connsiteX81" fmla="*/ 79031 w 325553"/>
              <a:gd name="connsiteY81" fmla="*/ 164718 h 325553"/>
              <a:gd name="connsiteX82" fmla="*/ 61076 w 325553"/>
              <a:gd name="connsiteY82" fmla="*/ 146762 h 325553"/>
              <a:gd name="connsiteX83" fmla="*/ 79031 w 325553"/>
              <a:gd name="connsiteY83" fmla="*/ 128807 h 325553"/>
              <a:gd name="connsiteX84" fmla="*/ 61492 w 325553"/>
              <a:gd name="connsiteY84" fmla="*/ 45963 h 325553"/>
              <a:gd name="connsiteX85" fmla="*/ 60244 w 325553"/>
              <a:gd name="connsiteY85" fmla="*/ 74248 h 325553"/>
              <a:gd name="connsiteX86" fmla="*/ 38476 w 325553"/>
              <a:gd name="connsiteY86" fmla="*/ 70782 h 325553"/>
              <a:gd name="connsiteX87" fmla="*/ 61561 w 325553"/>
              <a:gd name="connsiteY87" fmla="*/ 45963 h 325553"/>
              <a:gd name="connsiteX88" fmla="*/ 7972 w 325553"/>
              <a:gd name="connsiteY88" fmla="*/ 162915 h 325553"/>
              <a:gd name="connsiteX89" fmla="*/ 33276 w 325553"/>
              <a:gd name="connsiteY89" fmla="*/ 78199 h 325553"/>
              <a:gd name="connsiteX90" fmla="*/ 60383 w 325553"/>
              <a:gd name="connsiteY90" fmla="*/ 82498 h 325553"/>
              <a:gd name="connsiteX91" fmla="*/ 65721 w 325553"/>
              <a:gd name="connsiteY91" fmla="*/ 124578 h 325553"/>
              <a:gd name="connsiteX92" fmla="*/ 53034 w 325553"/>
              <a:gd name="connsiteY92" fmla="*/ 146832 h 325553"/>
              <a:gd name="connsiteX93" fmla="*/ 55946 w 325553"/>
              <a:gd name="connsiteY93" fmla="*/ 158756 h 325553"/>
              <a:gd name="connsiteX94" fmla="*/ 37159 w 325553"/>
              <a:gd name="connsiteY94" fmla="*/ 178652 h 325553"/>
              <a:gd name="connsiteX95" fmla="*/ 8111 w 325553"/>
              <a:gd name="connsiteY95" fmla="*/ 168045 h 325553"/>
              <a:gd name="connsiteX96" fmla="*/ 7972 w 325553"/>
              <a:gd name="connsiteY96" fmla="*/ 162985 h 325553"/>
              <a:gd name="connsiteX97" fmla="*/ 8596 w 325553"/>
              <a:gd name="connsiteY97" fmla="*/ 176780 h 325553"/>
              <a:gd name="connsiteX98" fmla="*/ 31751 w 325553"/>
              <a:gd name="connsiteY98" fmla="*/ 185238 h 325553"/>
              <a:gd name="connsiteX99" fmla="*/ 15044 w 325553"/>
              <a:gd name="connsiteY99" fmla="*/ 209155 h 325553"/>
              <a:gd name="connsiteX100" fmla="*/ 8666 w 325553"/>
              <a:gd name="connsiteY100" fmla="*/ 176780 h 325553"/>
              <a:gd name="connsiteX101" fmla="*/ 18441 w 325553"/>
              <a:gd name="connsiteY101" fmla="*/ 218930 h 325553"/>
              <a:gd name="connsiteX102" fmla="*/ 39862 w 325553"/>
              <a:gd name="connsiteY102" fmla="*/ 187803 h 325553"/>
              <a:gd name="connsiteX103" fmla="*/ 95115 w 325553"/>
              <a:gd name="connsiteY103" fmla="*/ 200212 h 325553"/>
              <a:gd name="connsiteX104" fmla="*/ 142811 w 325553"/>
              <a:gd name="connsiteY104" fmla="*/ 259139 h 325553"/>
              <a:gd name="connsiteX105" fmla="*/ 139137 w 325553"/>
              <a:gd name="connsiteY105" fmla="*/ 272380 h 325553"/>
              <a:gd name="connsiteX106" fmla="*/ 143157 w 325553"/>
              <a:gd name="connsiteY106" fmla="*/ 286176 h 325553"/>
              <a:gd name="connsiteX107" fmla="*/ 109604 w 325553"/>
              <a:gd name="connsiteY107" fmla="*/ 308291 h 325553"/>
              <a:gd name="connsiteX108" fmla="*/ 18371 w 325553"/>
              <a:gd name="connsiteY108" fmla="*/ 218861 h 325553"/>
              <a:gd name="connsiteX109" fmla="*/ 162707 w 325553"/>
              <a:gd name="connsiteY109" fmla="*/ 317719 h 325553"/>
              <a:gd name="connsiteX110" fmla="*/ 120003 w 325553"/>
              <a:gd name="connsiteY110" fmla="*/ 311688 h 325553"/>
              <a:gd name="connsiteX111" fmla="*/ 148426 w 325553"/>
              <a:gd name="connsiteY111" fmla="*/ 292277 h 325553"/>
              <a:gd name="connsiteX112" fmla="*/ 165064 w 325553"/>
              <a:gd name="connsiteY112" fmla="*/ 298377 h 325553"/>
              <a:gd name="connsiteX113" fmla="*/ 184475 w 325553"/>
              <a:gd name="connsiteY113" fmla="*/ 289573 h 325553"/>
              <a:gd name="connsiteX114" fmla="*/ 184198 w 325553"/>
              <a:gd name="connsiteY114" fmla="*/ 290059 h 325553"/>
              <a:gd name="connsiteX115" fmla="*/ 218722 w 325553"/>
              <a:gd name="connsiteY115" fmla="*/ 307182 h 325553"/>
              <a:gd name="connsiteX116" fmla="*/ 162569 w 325553"/>
              <a:gd name="connsiteY116" fmla="*/ 317789 h 325553"/>
              <a:gd name="connsiteX117" fmla="*/ 229329 w 325553"/>
              <a:gd name="connsiteY117" fmla="*/ 302606 h 325553"/>
              <a:gd name="connsiteX118" fmla="*/ 188635 w 325553"/>
              <a:gd name="connsiteY118" fmla="*/ 283264 h 325553"/>
              <a:gd name="connsiteX119" fmla="*/ 191061 w 325553"/>
              <a:gd name="connsiteY119" fmla="*/ 272380 h 325553"/>
              <a:gd name="connsiteX120" fmla="*/ 185515 w 325553"/>
              <a:gd name="connsiteY120" fmla="*/ 256435 h 325553"/>
              <a:gd name="connsiteX121" fmla="*/ 222258 w 325553"/>
              <a:gd name="connsiteY121" fmla="*/ 198687 h 325553"/>
              <a:gd name="connsiteX122" fmla="*/ 260803 w 325553"/>
              <a:gd name="connsiteY122" fmla="*/ 189952 h 325553"/>
              <a:gd name="connsiteX123" fmla="*/ 279521 w 325553"/>
              <a:gd name="connsiteY123" fmla="*/ 210265 h 325553"/>
              <a:gd name="connsiteX124" fmla="*/ 299279 w 325553"/>
              <a:gd name="connsiteY124" fmla="*/ 235568 h 325553"/>
              <a:gd name="connsiteX125" fmla="*/ 229329 w 325553"/>
              <a:gd name="connsiteY125" fmla="*/ 302606 h 325553"/>
              <a:gd name="connsiteX126" fmla="*/ 303300 w 325553"/>
              <a:gd name="connsiteY126" fmla="*/ 227457 h 325553"/>
              <a:gd name="connsiteX127" fmla="*/ 285622 w 325553"/>
              <a:gd name="connsiteY127" fmla="*/ 205065 h 325553"/>
              <a:gd name="connsiteX128" fmla="*/ 283472 w 325553"/>
              <a:gd name="connsiteY128" fmla="*/ 206868 h 325553"/>
              <a:gd name="connsiteX129" fmla="*/ 285622 w 325553"/>
              <a:gd name="connsiteY129" fmla="*/ 205065 h 325553"/>
              <a:gd name="connsiteX130" fmla="*/ 269469 w 325553"/>
              <a:gd name="connsiteY130" fmla="*/ 187387 h 325553"/>
              <a:gd name="connsiteX131" fmla="*/ 317303 w 325553"/>
              <a:gd name="connsiteY131" fmla="*/ 169224 h 325553"/>
              <a:gd name="connsiteX132" fmla="*/ 303300 w 325553"/>
              <a:gd name="connsiteY132" fmla="*/ 227457 h 3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25553" h="325553">
                <a:moveTo>
                  <a:pt x="162777" y="0"/>
                </a:moveTo>
                <a:cubicBezTo>
                  <a:pt x="73000" y="0"/>
                  <a:pt x="0" y="73000"/>
                  <a:pt x="0" y="162776"/>
                </a:cubicBezTo>
                <a:cubicBezTo>
                  <a:pt x="0" y="252553"/>
                  <a:pt x="73000" y="325553"/>
                  <a:pt x="162777" y="325553"/>
                </a:cubicBezTo>
                <a:cubicBezTo>
                  <a:pt x="252553" y="325553"/>
                  <a:pt x="325553" y="252553"/>
                  <a:pt x="325553" y="162776"/>
                </a:cubicBezTo>
                <a:cubicBezTo>
                  <a:pt x="325553" y="73000"/>
                  <a:pt x="252553" y="0"/>
                  <a:pt x="162777" y="0"/>
                </a:cubicBezTo>
                <a:close/>
                <a:moveTo>
                  <a:pt x="317511" y="160211"/>
                </a:moveTo>
                <a:cubicBezTo>
                  <a:pt x="299972" y="168461"/>
                  <a:pt x="281809" y="175324"/>
                  <a:pt x="263229" y="180801"/>
                </a:cubicBezTo>
                <a:cubicBezTo>
                  <a:pt x="256505" y="174215"/>
                  <a:pt x="249572" y="167768"/>
                  <a:pt x="242362" y="161598"/>
                </a:cubicBezTo>
                <a:lnTo>
                  <a:pt x="237163" y="167699"/>
                </a:lnTo>
                <a:cubicBezTo>
                  <a:pt x="243056" y="172690"/>
                  <a:pt x="248740" y="177959"/>
                  <a:pt x="254286" y="183297"/>
                </a:cubicBezTo>
                <a:cubicBezTo>
                  <a:pt x="245066" y="185793"/>
                  <a:pt x="235707" y="187872"/>
                  <a:pt x="226279" y="189675"/>
                </a:cubicBezTo>
                <a:cubicBezTo>
                  <a:pt x="229537" y="181841"/>
                  <a:pt x="232379" y="173869"/>
                  <a:pt x="234806" y="165757"/>
                </a:cubicBezTo>
                <a:cubicBezTo>
                  <a:pt x="235568" y="166381"/>
                  <a:pt x="236331" y="167006"/>
                  <a:pt x="237094" y="167629"/>
                </a:cubicBezTo>
                <a:lnTo>
                  <a:pt x="242293" y="161529"/>
                </a:lnTo>
                <a:cubicBezTo>
                  <a:pt x="240629" y="160073"/>
                  <a:pt x="238896" y="158756"/>
                  <a:pt x="237163" y="157300"/>
                </a:cubicBezTo>
                <a:cubicBezTo>
                  <a:pt x="240560" y="144544"/>
                  <a:pt x="242917" y="131580"/>
                  <a:pt x="244303" y="118408"/>
                </a:cubicBezTo>
                <a:cubicBezTo>
                  <a:pt x="255188" y="117299"/>
                  <a:pt x="264131" y="109396"/>
                  <a:pt x="266765" y="98997"/>
                </a:cubicBezTo>
                <a:cubicBezTo>
                  <a:pt x="280561" y="101007"/>
                  <a:pt x="294357" y="104266"/>
                  <a:pt x="307736" y="108633"/>
                </a:cubicBezTo>
                <a:cubicBezTo>
                  <a:pt x="313768" y="124717"/>
                  <a:pt x="317165" y="142048"/>
                  <a:pt x="317442" y="160142"/>
                </a:cubicBezTo>
                <a:close/>
                <a:moveTo>
                  <a:pt x="179831" y="250751"/>
                </a:moveTo>
                <a:cubicBezTo>
                  <a:pt x="175671" y="247908"/>
                  <a:pt x="170680" y="246245"/>
                  <a:pt x="165272" y="246245"/>
                </a:cubicBezTo>
                <a:cubicBezTo>
                  <a:pt x="158686" y="246245"/>
                  <a:pt x="152655" y="248740"/>
                  <a:pt x="148080" y="252830"/>
                </a:cubicBezTo>
                <a:cubicBezTo>
                  <a:pt x="131580" y="237717"/>
                  <a:pt x="117299" y="220455"/>
                  <a:pt x="105444" y="201460"/>
                </a:cubicBezTo>
                <a:cubicBezTo>
                  <a:pt x="121666" y="203470"/>
                  <a:pt x="137958" y="204511"/>
                  <a:pt x="154180" y="204511"/>
                </a:cubicBezTo>
                <a:cubicBezTo>
                  <a:pt x="173730" y="204511"/>
                  <a:pt x="193488" y="202985"/>
                  <a:pt x="212899" y="200074"/>
                </a:cubicBezTo>
                <a:cubicBezTo>
                  <a:pt x="204025" y="218306"/>
                  <a:pt x="192933" y="235291"/>
                  <a:pt x="179831" y="250820"/>
                </a:cubicBezTo>
                <a:close/>
                <a:moveTo>
                  <a:pt x="183228" y="272242"/>
                </a:moveTo>
                <a:cubicBezTo>
                  <a:pt x="183228" y="282155"/>
                  <a:pt x="175186" y="290197"/>
                  <a:pt x="165272" y="290197"/>
                </a:cubicBezTo>
                <a:cubicBezTo>
                  <a:pt x="155359" y="290197"/>
                  <a:pt x="147317" y="282155"/>
                  <a:pt x="147317" y="272242"/>
                </a:cubicBezTo>
                <a:cubicBezTo>
                  <a:pt x="147317" y="262328"/>
                  <a:pt x="155359" y="254286"/>
                  <a:pt x="165272" y="254286"/>
                </a:cubicBezTo>
                <a:cubicBezTo>
                  <a:pt x="175186" y="254286"/>
                  <a:pt x="183228" y="262328"/>
                  <a:pt x="183228" y="272242"/>
                </a:cubicBezTo>
                <a:close/>
                <a:moveTo>
                  <a:pt x="100245" y="192725"/>
                </a:moveTo>
                <a:cubicBezTo>
                  <a:pt x="96155" y="185515"/>
                  <a:pt x="92480" y="178098"/>
                  <a:pt x="89083" y="170610"/>
                </a:cubicBezTo>
                <a:cubicBezTo>
                  <a:pt x="98442" y="166659"/>
                  <a:pt x="105028" y="157439"/>
                  <a:pt x="105028" y="146693"/>
                </a:cubicBezTo>
                <a:cubicBezTo>
                  <a:pt x="105028" y="141909"/>
                  <a:pt x="103711" y="137403"/>
                  <a:pt x="101423" y="133521"/>
                </a:cubicBezTo>
                <a:cubicBezTo>
                  <a:pt x="116259" y="124301"/>
                  <a:pt x="131996" y="116675"/>
                  <a:pt x="148357" y="110782"/>
                </a:cubicBezTo>
                <a:cubicBezTo>
                  <a:pt x="163400" y="117784"/>
                  <a:pt x="178028" y="125687"/>
                  <a:pt x="192032" y="134492"/>
                </a:cubicBezTo>
                <a:cubicBezTo>
                  <a:pt x="204511" y="142325"/>
                  <a:pt x="216573" y="150991"/>
                  <a:pt x="228151" y="160281"/>
                </a:cubicBezTo>
                <a:cubicBezTo>
                  <a:pt x="225100" y="170888"/>
                  <a:pt x="221357" y="181217"/>
                  <a:pt x="216920" y="191408"/>
                </a:cubicBezTo>
                <a:cubicBezTo>
                  <a:pt x="178444" y="197717"/>
                  <a:pt x="138929" y="198133"/>
                  <a:pt x="100245" y="192725"/>
                </a:cubicBezTo>
                <a:close/>
                <a:moveTo>
                  <a:pt x="90193" y="191131"/>
                </a:moveTo>
                <a:cubicBezTo>
                  <a:pt x="75080" y="188635"/>
                  <a:pt x="60175" y="185169"/>
                  <a:pt x="45616" y="180940"/>
                </a:cubicBezTo>
                <a:cubicBezTo>
                  <a:pt x="50400" y="175463"/>
                  <a:pt x="55530" y="170194"/>
                  <a:pt x="60799" y="165064"/>
                </a:cubicBezTo>
                <a:cubicBezTo>
                  <a:pt x="65513" y="169709"/>
                  <a:pt x="71960" y="172621"/>
                  <a:pt x="79101" y="172621"/>
                </a:cubicBezTo>
                <a:cubicBezTo>
                  <a:pt x="79794" y="172621"/>
                  <a:pt x="80487" y="172621"/>
                  <a:pt x="81180" y="172482"/>
                </a:cubicBezTo>
                <a:cubicBezTo>
                  <a:pt x="83953" y="178791"/>
                  <a:pt x="86934" y="184961"/>
                  <a:pt x="90193" y="191131"/>
                </a:cubicBezTo>
                <a:close/>
                <a:moveTo>
                  <a:pt x="96293" y="127282"/>
                </a:moveTo>
                <a:cubicBezTo>
                  <a:pt x="91718" y="123192"/>
                  <a:pt x="85686" y="120696"/>
                  <a:pt x="79101" y="120696"/>
                </a:cubicBezTo>
                <a:cubicBezTo>
                  <a:pt x="77159" y="120696"/>
                  <a:pt x="75218" y="120904"/>
                  <a:pt x="73347" y="121389"/>
                </a:cubicBezTo>
                <a:cubicBezTo>
                  <a:pt x="70781" y="109049"/>
                  <a:pt x="69187" y="96571"/>
                  <a:pt x="68563" y="84023"/>
                </a:cubicBezTo>
                <a:cubicBezTo>
                  <a:pt x="90955" y="88875"/>
                  <a:pt x="112931" y="95739"/>
                  <a:pt x="134214" y="104613"/>
                </a:cubicBezTo>
                <a:cubicBezTo>
                  <a:pt x="135462" y="105097"/>
                  <a:pt x="136641" y="105722"/>
                  <a:pt x="137889" y="106207"/>
                </a:cubicBezTo>
                <a:cubicBezTo>
                  <a:pt x="123400" y="111892"/>
                  <a:pt x="109465" y="118963"/>
                  <a:pt x="96293" y="127282"/>
                </a:cubicBezTo>
                <a:close/>
                <a:moveTo>
                  <a:pt x="236400" y="118061"/>
                </a:moveTo>
                <a:cubicBezTo>
                  <a:pt x="235222" y="129500"/>
                  <a:pt x="233211" y="140731"/>
                  <a:pt x="230438" y="151823"/>
                </a:cubicBezTo>
                <a:cubicBezTo>
                  <a:pt x="219485" y="143227"/>
                  <a:pt x="208046" y="135116"/>
                  <a:pt x="196330" y="127698"/>
                </a:cubicBezTo>
                <a:cubicBezTo>
                  <a:pt x="184406" y="120211"/>
                  <a:pt x="171997" y="113417"/>
                  <a:pt x="159310" y="107178"/>
                </a:cubicBezTo>
                <a:cubicBezTo>
                  <a:pt x="177751" y="101562"/>
                  <a:pt x="196815" y="98096"/>
                  <a:pt x="216157" y="96848"/>
                </a:cubicBezTo>
                <a:cubicBezTo>
                  <a:pt x="217890" y="107385"/>
                  <a:pt x="226001" y="115843"/>
                  <a:pt x="236400" y="117992"/>
                </a:cubicBezTo>
                <a:close/>
                <a:moveTo>
                  <a:pt x="223783" y="92688"/>
                </a:moveTo>
                <a:cubicBezTo>
                  <a:pt x="223783" y="82775"/>
                  <a:pt x="231825" y="74733"/>
                  <a:pt x="241738" y="74733"/>
                </a:cubicBezTo>
                <a:cubicBezTo>
                  <a:pt x="251652" y="74733"/>
                  <a:pt x="259694" y="82775"/>
                  <a:pt x="259694" y="92688"/>
                </a:cubicBezTo>
                <a:cubicBezTo>
                  <a:pt x="259694" y="102602"/>
                  <a:pt x="251652" y="110644"/>
                  <a:pt x="241738" y="110644"/>
                </a:cubicBezTo>
                <a:cubicBezTo>
                  <a:pt x="231825" y="110644"/>
                  <a:pt x="223783" y="102602"/>
                  <a:pt x="223783" y="92688"/>
                </a:cubicBezTo>
                <a:close/>
                <a:moveTo>
                  <a:pt x="303785" y="99136"/>
                </a:moveTo>
                <a:cubicBezTo>
                  <a:pt x="291861" y="95600"/>
                  <a:pt x="279798" y="92896"/>
                  <a:pt x="267597" y="91163"/>
                </a:cubicBezTo>
                <a:cubicBezTo>
                  <a:pt x="266834" y="78268"/>
                  <a:pt x="256643" y="67939"/>
                  <a:pt x="243888" y="66899"/>
                </a:cubicBezTo>
                <a:lnTo>
                  <a:pt x="244442" y="66899"/>
                </a:lnTo>
                <a:cubicBezTo>
                  <a:pt x="243056" y="53450"/>
                  <a:pt x="240629" y="40139"/>
                  <a:pt x="237163" y="27176"/>
                </a:cubicBezTo>
                <a:cubicBezTo>
                  <a:pt x="266418" y="43259"/>
                  <a:pt x="289920" y="68633"/>
                  <a:pt x="303785" y="99205"/>
                </a:cubicBezTo>
                <a:close/>
                <a:moveTo>
                  <a:pt x="70435" y="38684"/>
                </a:moveTo>
                <a:cubicBezTo>
                  <a:pt x="96224" y="19480"/>
                  <a:pt x="128183" y="8042"/>
                  <a:pt x="162777" y="8042"/>
                </a:cubicBezTo>
                <a:cubicBezTo>
                  <a:pt x="185862" y="8042"/>
                  <a:pt x="207769" y="13172"/>
                  <a:pt x="227457" y="22254"/>
                </a:cubicBezTo>
                <a:cubicBezTo>
                  <a:pt x="231825" y="36881"/>
                  <a:pt x="234806" y="51994"/>
                  <a:pt x="236400" y="67315"/>
                </a:cubicBezTo>
                <a:cubicBezTo>
                  <a:pt x="225794" y="69533"/>
                  <a:pt x="217613" y="78130"/>
                  <a:pt x="216019" y="88945"/>
                </a:cubicBezTo>
                <a:cubicBezTo>
                  <a:pt x="193002" y="90331"/>
                  <a:pt x="170333" y="94837"/>
                  <a:pt x="148703" y="102255"/>
                </a:cubicBezTo>
                <a:cubicBezTo>
                  <a:pt x="144891" y="100522"/>
                  <a:pt x="141147" y="98789"/>
                  <a:pt x="137265" y="97195"/>
                </a:cubicBezTo>
                <a:cubicBezTo>
                  <a:pt x="114942" y="87905"/>
                  <a:pt x="91856" y="80765"/>
                  <a:pt x="68286" y="75773"/>
                </a:cubicBezTo>
                <a:cubicBezTo>
                  <a:pt x="68078" y="63433"/>
                  <a:pt x="68771" y="51024"/>
                  <a:pt x="70435" y="38614"/>
                </a:cubicBezTo>
                <a:close/>
                <a:moveTo>
                  <a:pt x="79031" y="128807"/>
                </a:moveTo>
                <a:cubicBezTo>
                  <a:pt x="88945" y="128807"/>
                  <a:pt x="96987" y="136849"/>
                  <a:pt x="96987" y="146762"/>
                </a:cubicBezTo>
                <a:cubicBezTo>
                  <a:pt x="96987" y="156676"/>
                  <a:pt x="88945" y="164718"/>
                  <a:pt x="79031" y="164718"/>
                </a:cubicBezTo>
                <a:cubicBezTo>
                  <a:pt x="69118" y="164718"/>
                  <a:pt x="61076" y="156676"/>
                  <a:pt x="61076" y="146762"/>
                </a:cubicBezTo>
                <a:cubicBezTo>
                  <a:pt x="61076" y="136849"/>
                  <a:pt x="69118" y="128807"/>
                  <a:pt x="79031" y="128807"/>
                </a:cubicBezTo>
                <a:close/>
                <a:moveTo>
                  <a:pt x="61492" y="45963"/>
                </a:moveTo>
                <a:cubicBezTo>
                  <a:pt x="60521" y="55391"/>
                  <a:pt x="60105" y="64819"/>
                  <a:pt x="60244" y="74248"/>
                </a:cubicBezTo>
                <a:cubicBezTo>
                  <a:pt x="53034" y="72861"/>
                  <a:pt x="45755" y="71752"/>
                  <a:pt x="38476" y="70782"/>
                </a:cubicBezTo>
                <a:cubicBezTo>
                  <a:pt x="45270" y="61700"/>
                  <a:pt x="52965" y="53381"/>
                  <a:pt x="61561" y="45963"/>
                </a:cubicBezTo>
                <a:close/>
                <a:moveTo>
                  <a:pt x="7972" y="162915"/>
                </a:moveTo>
                <a:cubicBezTo>
                  <a:pt x="7972" y="131649"/>
                  <a:pt x="17331" y="102532"/>
                  <a:pt x="33276" y="78199"/>
                </a:cubicBezTo>
                <a:cubicBezTo>
                  <a:pt x="42358" y="79309"/>
                  <a:pt x="51370" y="80765"/>
                  <a:pt x="60383" y="82498"/>
                </a:cubicBezTo>
                <a:cubicBezTo>
                  <a:pt x="60937" y="96640"/>
                  <a:pt x="62809" y="110713"/>
                  <a:pt x="65721" y="124578"/>
                </a:cubicBezTo>
                <a:cubicBezTo>
                  <a:pt x="58164" y="129084"/>
                  <a:pt x="53034" y="137403"/>
                  <a:pt x="53034" y="146832"/>
                </a:cubicBezTo>
                <a:cubicBezTo>
                  <a:pt x="53034" y="151130"/>
                  <a:pt x="54074" y="155151"/>
                  <a:pt x="55946" y="158756"/>
                </a:cubicBezTo>
                <a:cubicBezTo>
                  <a:pt x="49291" y="165064"/>
                  <a:pt x="42982" y="171720"/>
                  <a:pt x="37159" y="178652"/>
                </a:cubicBezTo>
                <a:cubicBezTo>
                  <a:pt x="27453" y="175532"/>
                  <a:pt x="17678" y="171997"/>
                  <a:pt x="8111" y="168045"/>
                </a:cubicBezTo>
                <a:cubicBezTo>
                  <a:pt x="8111" y="166381"/>
                  <a:pt x="7972" y="164718"/>
                  <a:pt x="7972" y="162985"/>
                </a:cubicBezTo>
                <a:close/>
                <a:moveTo>
                  <a:pt x="8596" y="176780"/>
                </a:moveTo>
                <a:cubicBezTo>
                  <a:pt x="16222" y="179831"/>
                  <a:pt x="23987" y="182673"/>
                  <a:pt x="31751" y="185238"/>
                </a:cubicBezTo>
                <a:cubicBezTo>
                  <a:pt x="25789" y="192795"/>
                  <a:pt x="20174" y="200767"/>
                  <a:pt x="15044" y="209155"/>
                </a:cubicBezTo>
                <a:cubicBezTo>
                  <a:pt x="11785" y="198826"/>
                  <a:pt x="9636" y="187942"/>
                  <a:pt x="8666" y="176780"/>
                </a:cubicBezTo>
                <a:close/>
                <a:moveTo>
                  <a:pt x="18441" y="218930"/>
                </a:moveTo>
                <a:cubicBezTo>
                  <a:pt x="24888" y="207907"/>
                  <a:pt x="32098" y="197439"/>
                  <a:pt x="39862" y="187803"/>
                </a:cubicBezTo>
                <a:cubicBezTo>
                  <a:pt x="57818" y="193210"/>
                  <a:pt x="76328" y="197439"/>
                  <a:pt x="95115" y="200212"/>
                </a:cubicBezTo>
                <a:cubicBezTo>
                  <a:pt x="108009" y="222188"/>
                  <a:pt x="124093" y="241947"/>
                  <a:pt x="142811" y="259139"/>
                </a:cubicBezTo>
                <a:cubicBezTo>
                  <a:pt x="140523" y="263021"/>
                  <a:pt x="139137" y="267528"/>
                  <a:pt x="139137" y="272380"/>
                </a:cubicBezTo>
                <a:cubicBezTo>
                  <a:pt x="139137" y="277441"/>
                  <a:pt x="140592" y="282225"/>
                  <a:pt x="143157" y="286176"/>
                </a:cubicBezTo>
                <a:cubicBezTo>
                  <a:pt x="132551" y="294495"/>
                  <a:pt x="121250" y="301913"/>
                  <a:pt x="109604" y="308291"/>
                </a:cubicBezTo>
                <a:cubicBezTo>
                  <a:pt x="67870" y="293039"/>
                  <a:pt x="34524" y="260248"/>
                  <a:pt x="18371" y="218861"/>
                </a:cubicBezTo>
                <a:close/>
                <a:moveTo>
                  <a:pt x="162707" y="317719"/>
                </a:moveTo>
                <a:cubicBezTo>
                  <a:pt x="147872" y="317719"/>
                  <a:pt x="133590" y="315570"/>
                  <a:pt x="120003" y="311688"/>
                </a:cubicBezTo>
                <a:cubicBezTo>
                  <a:pt x="129847" y="305934"/>
                  <a:pt x="139414" y="299417"/>
                  <a:pt x="148426" y="292277"/>
                </a:cubicBezTo>
                <a:cubicBezTo>
                  <a:pt x="152932" y="296090"/>
                  <a:pt x="158756" y="298377"/>
                  <a:pt x="165064" y="298377"/>
                </a:cubicBezTo>
                <a:cubicBezTo>
                  <a:pt x="172829" y="298377"/>
                  <a:pt x="179761" y="294980"/>
                  <a:pt x="184475" y="289573"/>
                </a:cubicBezTo>
                <a:lnTo>
                  <a:pt x="184198" y="290059"/>
                </a:lnTo>
                <a:cubicBezTo>
                  <a:pt x="195290" y="296644"/>
                  <a:pt x="206868" y="302329"/>
                  <a:pt x="218722" y="307182"/>
                </a:cubicBezTo>
                <a:cubicBezTo>
                  <a:pt x="201322" y="313976"/>
                  <a:pt x="182396" y="317789"/>
                  <a:pt x="162569" y="317789"/>
                </a:cubicBezTo>
                <a:close/>
                <a:moveTo>
                  <a:pt x="229329" y="302606"/>
                </a:moveTo>
                <a:cubicBezTo>
                  <a:pt x="215256" y="297476"/>
                  <a:pt x="201599" y="290959"/>
                  <a:pt x="188635" y="283264"/>
                </a:cubicBezTo>
                <a:cubicBezTo>
                  <a:pt x="190160" y="279937"/>
                  <a:pt x="191061" y="276262"/>
                  <a:pt x="191061" y="272380"/>
                </a:cubicBezTo>
                <a:cubicBezTo>
                  <a:pt x="191061" y="266349"/>
                  <a:pt x="188982" y="260803"/>
                  <a:pt x="185515" y="256435"/>
                </a:cubicBezTo>
                <a:cubicBezTo>
                  <a:pt x="200282" y="238965"/>
                  <a:pt x="212691" y="219554"/>
                  <a:pt x="222258" y="198687"/>
                </a:cubicBezTo>
                <a:cubicBezTo>
                  <a:pt x="235222" y="196400"/>
                  <a:pt x="248116" y="193488"/>
                  <a:pt x="260803" y="189952"/>
                </a:cubicBezTo>
                <a:cubicBezTo>
                  <a:pt x="267320" y="196538"/>
                  <a:pt x="273559" y="203263"/>
                  <a:pt x="279521" y="210265"/>
                </a:cubicBezTo>
                <a:cubicBezTo>
                  <a:pt x="286384" y="218306"/>
                  <a:pt x="292970" y="226833"/>
                  <a:pt x="299279" y="235568"/>
                </a:cubicBezTo>
                <a:cubicBezTo>
                  <a:pt x="283750" y="264685"/>
                  <a:pt x="259139" y="288325"/>
                  <a:pt x="229329" y="302606"/>
                </a:cubicBezTo>
                <a:close/>
                <a:moveTo>
                  <a:pt x="303300" y="227457"/>
                </a:moveTo>
                <a:cubicBezTo>
                  <a:pt x="297615" y="219762"/>
                  <a:pt x="291791" y="212206"/>
                  <a:pt x="285622" y="205065"/>
                </a:cubicBezTo>
                <a:lnTo>
                  <a:pt x="283472" y="206868"/>
                </a:lnTo>
                <a:lnTo>
                  <a:pt x="285622" y="205065"/>
                </a:lnTo>
                <a:cubicBezTo>
                  <a:pt x="280491" y="199034"/>
                  <a:pt x="275015" y="193141"/>
                  <a:pt x="269469" y="187387"/>
                </a:cubicBezTo>
                <a:cubicBezTo>
                  <a:pt x="285760" y="182396"/>
                  <a:pt x="301774" y="176295"/>
                  <a:pt x="317303" y="169224"/>
                </a:cubicBezTo>
                <a:cubicBezTo>
                  <a:pt x="316471" y="189952"/>
                  <a:pt x="311549" y="209641"/>
                  <a:pt x="303300" y="227457"/>
                </a:cubicBezTo>
                <a:close/>
              </a:path>
            </a:pathLst>
          </a:custGeom>
          <a:solidFill>
            <a:srgbClr val="221E7C"/>
          </a:solidFill>
          <a:ln w="69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96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Forma, Patrón de fondo, Círculo&#10;&#10;Descripción generada automáticamente">
            <a:extLst>
              <a:ext uri="{FF2B5EF4-FFF2-40B4-BE49-F238E27FC236}">
                <a16:creationId xmlns:a16="http://schemas.microsoft.com/office/drawing/2014/main" id="{A2F5847B-7916-4B38-8ECD-B7011D913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31" y="5398493"/>
            <a:ext cx="1248242" cy="1250739"/>
          </a:xfrm>
          <a:prstGeom prst="rect">
            <a:avLst/>
          </a:prstGeom>
        </p:spPr>
      </p:pic>
      <p:pic>
        <p:nvPicPr>
          <p:cNvPr id="26" name="Imagen 25" descr="Forma, Patrón de fondo, Círculo&#10;&#10;Descripción generada automáticamente">
            <a:extLst>
              <a:ext uri="{FF2B5EF4-FFF2-40B4-BE49-F238E27FC236}">
                <a16:creationId xmlns:a16="http://schemas.microsoft.com/office/drawing/2014/main" id="{929D5E10-AFB2-4484-8DC3-A4B4F66C2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75" y="2952600"/>
            <a:ext cx="1248242" cy="1250739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EE8805B7-2071-48DB-A5A4-C78940A4D36B}"/>
              </a:ext>
            </a:extLst>
          </p:cNvPr>
          <p:cNvSpPr txBox="1">
            <a:spLocks/>
          </p:cNvSpPr>
          <p:nvPr/>
        </p:nvSpPr>
        <p:spPr>
          <a:xfrm>
            <a:off x="6694928" y="5529497"/>
            <a:ext cx="4386666" cy="1047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>
                <a:ln>
                  <a:noFill/>
                </a:ln>
                <a:solidFill>
                  <a:srgbClr val="110F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</a:t>
            </a: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3A8C6657-ED31-428C-A83A-A6B838D6FF13}"/>
              </a:ext>
            </a:extLst>
          </p:cNvPr>
          <p:cNvSpPr txBox="1">
            <a:spLocks/>
          </p:cNvSpPr>
          <p:nvPr/>
        </p:nvSpPr>
        <p:spPr>
          <a:xfrm>
            <a:off x="6689917" y="2572488"/>
            <a:ext cx="4461132" cy="39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>
                <a:ln>
                  <a:noFill/>
                </a:ln>
                <a:solidFill>
                  <a:srgbClr val="110F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Apoyo</a:t>
            </a: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A27E31A-D2B3-4BDB-929F-9BE5878CF3C6}"/>
              </a:ext>
            </a:extLst>
          </p:cNvPr>
          <p:cNvSpPr/>
          <p:nvPr/>
        </p:nvSpPr>
        <p:spPr>
          <a:xfrm>
            <a:off x="5698413" y="5695461"/>
            <a:ext cx="407273" cy="655610"/>
          </a:xfrm>
          <a:custGeom>
            <a:avLst/>
            <a:gdLst>
              <a:gd name="connsiteX0" fmla="*/ 261462 w 266997"/>
              <a:gd name="connsiteY0" fmla="*/ 79774 h 429800"/>
              <a:gd name="connsiteX1" fmla="*/ 164692 w 266997"/>
              <a:gd name="connsiteY1" fmla="*/ 51185 h 429800"/>
              <a:gd name="connsiteX2" fmla="*/ 81662 w 266997"/>
              <a:gd name="connsiteY2" fmla="*/ 25983 h 429800"/>
              <a:gd name="connsiteX3" fmla="*/ 53464 w 266997"/>
              <a:gd name="connsiteY3" fmla="*/ 28263 h 429800"/>
              <a:gd name="connsiteX4" fmla="*/ 53464 w 266997"/>
              <a:gd name="connsiteY4" fmla="*/ 16866 h 429800"/>
              <a:gd name="connsiteX5" fmla="*/ 36598 w 266997"/>
              <a:gd name="connsiteY5" fmla="*/ 0 h 429800"/>
              <a:gd name="connsiteX6" fmla="*/ 16866 w 266997"/>
              <a:gd name="connsiteY6" fmla="*/ 0 h 429800"/>
              <a:gd name="connsiteX7" fmla="*/ 0 w 266997"/>
              <a:gd name="connsiteY7" fmla="*/ 16866 h 429800"/>
              <a:gd name="connsiteX8" fmla="*/ 0 w 266997"/>
              <a:gd name="connsiteY8" fmla="*/ 431103 h 429800"/>
              <a:gd name="connsiteX9" fmla="*/ 53464 w 266997"/>
              <a:gd name="connsiteY9" fmla="*/ 431103 h 429800"/>
              <a:gd name="connsiteX10" fmla="*/ 53464 w 266997"/>
              <a:gd name="connsiteY10" fmla="*/ 184489 h 429800"/>
              <a:gd name="connsiteX11" fmla="*/ 82704 w 266997"/>
              <a:gd name="connsiteY11" fmla="*/ 182144 h 429800"/>
              <a:gd name="connsiteX12" fmla="*/ 142420 w 266997"/>
              <a:gd name="connsiteY12" fmla="*/ 199532 h 429800"/>
              <a:gd name="connsiteX13" fmla="*/ 259117 w 266997"/>
              <a:gd name="connsiteY13" fmla="*/ 235934 h 429800"/>
              <a:gd name="connsiteX14" fmla="*/ 267844 w 266997"/>
              <a:gd name="connsiteY14" fmla="*/ 235934 h 429800"/>
              <a:gd name="connsiteX15" fmla="*/ 267844 w 266997"/>
              <a:gd name="connsiteY15" fmla="*/ 79904 h 429800"/>
              <a:gd name="connsiteX16" fmla="*/ 261462 w 266997"/>
              <a:gd name="connsiteY16" fmla="*/ 79774 h 429800"/>
              <a:gd name="connsiteX17" fmla="*/ 40505 w 266997"/>
              <a:gd name="connsiteY17" fmla="*/ 418013 h 429800"/>
              <a:gd name="connsiteX18" fmla="*/ 13089 w 266997"/>
              <a:gd name="connsiteY18" fmla="*/ 418013 h 429800"/>
              <a:gd name="connsiteX19" fmla="*/ 13089 w 266997"/>
              <a:gd name="connsiteY19" fmla="*/ 16801 h 429800"/>
              <a:gd name="connsiteX20" fmla="*/ 16932 w 266997"/>
              <a:gd name="connsiteY20" fmla="*/ 12959 h 429800"/>
              <a:gd name="connsiteX21" fmla="*/ 36663 w 266997"/>
              <a:gd name="connsiteY21" fmla="*/ 12959 h 429800"/>
              <a:gd name="connsiteX22" fmla="*/ 40505 w 266997"/>
              <a:gd name="connsiteY22" fmla="*/ 16801 h 429800"/>
              <a:gd name="connsiteX23" fmla="*/ 40505 w 266997"/>
              <a:gd name="connsiteY23" fmla="*/ 418013 h 429800"/>
              <a:gd name="connsiteX24" fmla="*/ 254819 w 266997"/>
              <a:gd name="connsiteY24" fmla="*/ 222910 h 429800"/>
              <a:gd name="connsiteX25" fmla="*/ 149518 w 266997"/>
              <a:gd name="connsiteY25" fmla="*/ 188656 h 429800"/>
              <a:gd name="connsiteX26" fmla="*/ 90454 w 266997"/>
              <a:gd name="connsiteY26" fmla="*/ 168794 h 429800"/>
              <a:gd name="connsiteX27" fmla="*/ 81662 w 266997"/>
              <a:gd name="connsiteY27" fmla="*/ 169185 h 429800"/>
              <a:gd name="connsiteX28" fmla="*/ 53464 w 266997"/>
              <a:gd name="connsiteY28" fmla="*/ 171464 h 429800"/>
              <a:gd name="connsiteX29" fmla="*/ 53464 w 266997"/>
              <a:gd name="connsiteY29" fmla="*/ 41287 h 429800"/>
              <a:gd name="connsiteX30" fmla="*/ 82704 w 266997"/>
              <a:gd name="connsiteY30" fmla="*/ 38943 h 429800"/>
              <a:gd name="connsiteX31" fmla="*/ 157984 w 266997"/>
              <a:gd name="connsiteY31" fmla="*/ 62386 h 429800"/>
              <a:gd name="connsiteX32" fmla="*/ 254819 w 266997"/>
              <a:gd name="connsiteY32" fmla="*/ 92602 h 429800"/>
              <a:gd name="connsiteX33" fmla="*/ 254819 w 266997"/>
              <a:gd name="connsiteY33" fmla="*/ 222910 h 42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66997" h="429800">
                <a:moveTo>
                  <a:pt x="261462" y="79774"/>
                </a:moveTo>
                <a:cubicBezTo>
                  <a:pt x="227729" y="79057"/>
                  <a:pt x="195169" y="69419"/>
                  <a:pt x="164692" y="51185"/>
                </a:cubicBezTo>
                <a:cubicBezTo>
                  <a:pt x="138057" y="35231"/>
                  <a:pt x="115069" y="23248"/>
                  <a:pt x="81662" y="25983"/>
                </a:cubicBezTo>
                <a:lnTo>
                  <a:pt x="53464" y="28263"/>
                </a:lnTo>
                <a:lnTo>
                  <a:pt x="53464" y="16866"/>
                </a:lnTo>
                <a:cubicBezTo>
                  <a:pt x="53464" y="7554"/>
                  <a:pt x="45911" y="0"/>
                  <a:pt x="36598" y="0"/>
                </a:cubicBezTo>
                <a:lnTo>
                  <a:pt x="16866" y="0"/>
                </a:lnTo>
                <a:cubicBezTo>
                  <a:pt x="7554" y="0"/>
                  <a:pt x="0" y="7554"/>
                  <a:pt x="0" y="16866"/>
                </a:cubicBezTo>
                <a:lnTo>
                  <a:pt x="0" y="431103"/>
                </a:lnTo>
                <a:lnTo>
                  <a:pt x="53464" y="431103"/>
                </a:lnTo>
                <a:lnTo>
                  <a:pt x="53464" y="184489"/>
                </a:lnTo>
                <a:lnTo>
                  <a:pt x="82704" y="182144"/>
                </a:lnTo>
                <a:cubicBezTo>
                  <a:pt x="107059" y="180190"/>
                  <a:pt x="123665" y="187354"/>
                  <a:pt x="142420" y="199532"/>
                </a:cubicBezTo>
                <a:cubicBezTo>
                  <a:pt x="179083" y="223366"/>
                  <a:pt x="219459" y="235934"/>
                  <a:pt x="259117" y="235934"/>
                </a:cubicBezTo>
                <a:lnTo>
                  <a:pt x="267844" y="235934"/>
                </a:lnTo>
                <a:lnTo>
                  <a:pt x="267844" y="79904"/>
                </a:lnTo>
                <a:lnTo>
                  <a:pt x="261462" y="79774"/>
                </a:lnTo>
                <a:close/>
                <a:moveTo>
                  <a:pt x="40505" y="418013"/>
                </a:moveTo>
                <a:lnTo>
                  <a:pt x="13089" y="418013"/>
                </a:lnTo>
                <a:lnTo>
                  <a:pt x="13089" y="16801"/>
                </a:lnTo>
                <a:cubicBezTo>
                  <a:pt x="13089" y="14717"/>
                  <a:pt x="14848" y="12959"/>
                  <a:pt x="16932" y="12959"/>
                </a:cubicBezTo>
                <a:lnTo>
                  <a:pt x="36663" y="12959"/>
                </a:lnTo>
                <a:cubicBezTo>
                  <a:pt x="38747" y="12959"/>
                  <a:pt x="40505" y="14717"/>
                  <a:pt x="40505" y="16801"/>
                </a:cubicBezTo>
                <a:lnTo>
                  <a:pt x="40505" y="418013"/>
                </a:lnTo>
                <a:close/>
                <a:moveTo>
                  <a:pt x="254819" y="222910"/>
                </a:moveTo>
                <a:cubicBezTo>
                  <a:pt x="219068" y="222063"/>
                  <a:pt x="182795" y="210211"/>
                  <a:pt x="149518" y="188656"/>
                </a:cubicBezTo>
                <a:cubicBezTo>
                  <a:pt x="131219" y="176804"/>
                  <a:pt x="113832" y="168794"/>
                  <a:pt x="90454" y="168794"/>
                </a:cubicBezTo>
                <a:cubicBezTo>
                  <a:pt x="87588" y="168794"/>
                  <a:pt x="84658" y="168925"/>
                  <a:pt x="81662" y="169185"/>
                </a:cubicBezTo>
                <a:lnTo>
                  <a:pt x="53464" y="171464"/>
                </a:lnTo>
                <a:lnTo>
                  <a:pt x="53464" y="41287"/>
                </a:lnTo>
                <a:lnTo>
                  <a:pt x="82704" y="38943"/>
                </a:lnTo>
                <a:cubicBezTo>
                  <a:pt x="112269" y="36598"/>
                  <a:pt x="133433" y="47669"/>
                  <a:pt x="157984" y="62386"/>
                </a:cubicBezTo>
                <a:cubicBezTo>
                  <a:pt x="188526" y="80620"/>
                  <a:pt x="221022" y="90779"/>
                  <a:pt x="254819" y="92602"/>
                </a:cubicBezTo>
                <a:lnTo>
                  <a:pt x="254819" y="2229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50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4DFFA14-1CE4-4DC4-A8DE-30228818D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0495" y="3129960"/>
            <a:ext cx="878763" cy="8787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6E2A78D-7925-4C59-9AAE-9CADB12DDFA7}"/>
              </a:ext>
            </a:extLst>
          </p:cNvPr>
          <p:cNvSpPr/>
          <p:nvPr/>
        </p:nvSpPr>
        <p:spPr>
          <a:xfrm>
            <a:off x="6689917" y="5901370"/>
            <a:ext cx="4856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Promover la exportación de productos y/o servicios desde Chile y apoyar la internacionalización de empresas chilenas.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9C3F29-2817-4880-B423-5E68418FB38F}"/>
              </a:ext>
            </a:extLst>
          </p:cNvPr>
          <p:cNvSpPr/>
          <p:nvPr/>
        </p:nvSpPr>
        <p:spPr>
          <a:xfrm>
            <a:off x="6710592" y="3014181"/>
            <a:ext cx="5481408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Softlanding</a:t>
            </a:r>
            <a:r>
              <a:rPr kumimoji="0" lang="es-419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empresarial que prepara empresas, para ingresar a mercados: </a:t>
            </a:r>
            <a:r>
              <a:rPr kumimoji="0" lang="es-419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Perú, Colombia, México, Estados Unidos (Miami) y España.</a:t>
            </a: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Pre-Internacionalización (2 semanas)</a:t>
            </a:r>
            <a:endParaRPr kumimoji="0" lang="es-419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Preparación y conocimiento del país de destino.</a:t>
            </a: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Trabajo con aceleradora para establecer plan de trabajo.</a:t>
            </a: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Inmersión virtual y presencial en Mercado de destino (1-2 semanas)</a:t>
            </a:r>
            <a:endParaRPr kumimoji="0" lang="es-419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Softlanding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cómo hacer negocios en mercado de destino.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Generación de agenda comercial, acceso a mentorías.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Actividades de </a:t>
            </a:r>
            <a:r>
              <a:rPr kumimoji="0" lang="es-419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networking</a:t>
            </a: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 </a:t>
            </a:r>
            <a:endParaRPr kumimoji="0" lang="es-419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Intercambio tecnológico / centros de tecnología</a:t>
            </a:r>
          </a:p>
        </p:txBody>
      </p:sp>
      <p:pic>
        <p:nvPicPr>
          <p:cNvPr id="1028" name="Picture 4" descr="Reporte Comercial ProChile - Escuela de Negocios Internacionales -  Universidad de Valparaíso">
            <a:extLst>
              <a:ext uri="{FF2B5EF4-FFF2-40B4-BE49-F238E27FC236}">
                <a16:creationId xmlns:a16="http://schemas.microsoft.com/office/drawing/2014/main" id="{B9047E0B-6A9E-4C1C-AD44-9E6079550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0"/>
          <a:stretch/>
        </p:blipFill>
        <p:spPr bwMode="auto">
          <a:xfrm>
            <a:off x="2443586" y="2702938"/>
            <a:ext cx="2177110" cy="10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ítulo 2">
            <a:extLst>
              <a:ext uri="{FF2B5EF4-FFF2-40B4-BE49-F238E27FC236}">
                <a16:creationId xmlns:a16="http://schemas.microsoft.com/office/drawing/2014/main" id="{CD09B35D-E07A-4657-BDFC-42A14ABF6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58" y="2034124"/>
            <a:ext cx="3931584" cy="1836951"/>
          </a:xfrm>
        </p:spPr>
        <p:txBody>
          <a:bodyPr>
            <a:noAutofit/>
          </a:bodyPr>
          <a:lstStyle/>
          <a:p>
            <a:pPr algn="l"/>
            <a:r>
              <a:rPr lang="es-CL" sz="2200" b="1">
                <a:solidFill>
                  <a:srgbClr val="110F3E"/>
                </a:solidFill>
              </a:rPr>
              <a:t>Etapa del Emprendimiento</a:t>
            </a:r>
          </a:p>
          <a:p>
            <a:pPr algn="l"/>
            <a:r>
              <a:rPr lang="es-CL" sz="1700" i="1">
                <a:solidFill>
                  <a:srgbClr val="221E7C"/>
                </a:solidFill>
                <a:ea typeface="+mj-ea"/>
                <a:cs typeface="+mj-cs"/>
              </a:rPr>
              <a:t>Empresas con ventas</a:t>
            </a:r>
          </a:p>
          <a:p>
            <a:pPr algn="l"/>
            <a:r>
              <a:rPr lang="es-CL" sz="1700" i="1">
                <a:solidFill>
                  <a:srgbClr val="221E7C"/>
                </a:solidFill>
                <a:ea typeface="+mj-ea"/>
                <a:cs typeface="+mj-cs"/>
              </a:rPr>
              <a:t>Programa en convenio con:</a:t>
            </a:r>
          </a:p>
          <a:p>
            <a:pPr algn="l"/>
            <a:endParaRPr lang="es-CL" sz="1700" i="1">
              <a:solidFill>
                <a:srgbClr val="221E7C"/>
              </a:solidFill>
              <a:ea typeface="+mj-ea"/>
              <a:cs typeface="+mj-cs"/>
            </a:endParaRPr>
          </a:p>
          <a:p>
            <a:pPr algn="l"/>
            <a:endParaRPr lang="es-CL" sz="1700" i="1">
              <a:solidFill>
                <a:srgbClr val="221E7C"/>
              </a:solidFill>
              <a:ea typeface="+mj-ea"/>
              <a:cs typeface="+mj-cs"/>
            </a:endParaRPr>
          </a:p>
          <a:p>
            <a:pPr algn="l"/>
            <a:endParaRPr lang="es-CL" sz="1700" i="1">
              <a:solidFill>
                <a:srgbClr val="221E7C"/>
              </a:solidFill>
              <a:ea typeface="+mj-ea"/>
              <a:cs typeface="+mj-cs"/>
            </a:endParaRPr>
          </a:p>
          <a:p>
            <a:pPr algn="l"/>
            <a:endParaRPr lang="es-CL" sz="1700" i="1">
              <a:solidFill>
                <a:srgbClr val="221E7C"/>
              </a:solidFill>
              <a:ea typeface="+mj-ea"/>
              <a:cs typeface="+mj-cs"/>
            </a:endParaRPr>
          </a:p>
        </p:txBody>
      </p:sp>
      <p:pic>
        <p:nvPicPr>
          <p:cNvPr id="28" name="Imagen 27" descr="Forma, Patrón de fondo, Círculo&#10;&#10;Descripción generada automáticamente">
            <a:extLst>
              <a:ext uri="{FF2B5EF4-FFF2-40B4-BE49-F238E27FC236}">
                <a16:creationId xmlns:a16="http://schemas.microsoft.com/office/drawing/2014/main" id="{76A8B643-56E3-49EC-84FD-A4E9DE56A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46" y="639232"/>
            <a:ext cx="1248242" cy="1250739"/>
          </a:xfrm>
          <a:prstGeom prst="rect">
            <a:avLst/>
          </a:prstGeom>
        </p:spPr>
      </p:pic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00DAFD42-26F1-4C7A-BBA8-4E790BC6874F}"/>
              </a:ext>
            </a:extLst>
          </p:cNvPr>
          <p:cNvSpPr/>
          <p:nvPr/>
        </p:nvSpPr>
        <p:spPr>
          <a:xfrm>
            <a:off x="5468428" y="939166"/>
            <a:ext cx="528809" cy="650872"/>
          </a:xfrm>
          <a:custGeom>
            <a:avLst/>
            <a:gdLst>
              <a:gd name="connsiteX0" fmla="*/ 151288 w 376596"/>
              <a:gd name="connsiteY0" fmla="*/ 99474 h 525937"/>
              <a:gd name="connsiteX1" fmla="*/ 227841 w 376596"/>
              <a:gd name="connsiteY1" fmla="*/ 99474 h 525937"/>
              <a:gd name="connsiteX2" fmla="*/ 242320 w 376596"/>
              <a:gd name="connsiteY2" fmla="*/ 84994 h 525937"/>
              <a:gd name="connsiteX3" fmla="*/ 242320 w 376596"/>
              <a:gd name="connsiteY3" fmla="*/ 45646 h 525937"/>
              <a:gd name="connsiteX4" fmla="*/ 227841 w 376596"/>
              <a:gd name="connsiteY4" fmla="*/ 31167 h 525937"/>
              <a:gd name="connsiteX5" fmla="*/ 151288 w 376596"/>
              <a:gd name="connsiteY5" fmla="*/ 31167 h 525937"/>
              <a:gd name="connsiteX6" fmla="*/ 136808 w 376596"/>
              <a:gd name="connsiteY6" fmla="*/ 45646 h 525937"/>
              <a:gd name="connsiteX7" fmla="*/ 136808 w 376596"/>
              <a:gd name="connsiteY7" fmla="*/ 84994 h 525937"/>
              <a:gd name="connsiteX8" fmla="*/ 151288 w 376596"/>
              <a:gd name="connsiteY8" fmla="*/ 99474 h 525937"/>
              <a:gd name="connsiteX9" fmla="*/ 149794 w 376596"/>
              <a:gd name="connsiteY9" fmla="*/ 45581 h 525937"/>
              <a:gd name="connsiteX10" fmla="*/ 151288 w 376596"/>
              <a:gd name="connsiteY10" fmla="*/ 44088 h 525937"/>
              <a:gd name="connsiteX11" fmla="*/ 227841 w 376596"/>
              <a:gd name="connsiteY11" fmla="*/ 44088 h 525937"/>
              <a:gd name="connsiteX12" fmla="*/ 229334 w 376596"/>
              <a:gd name="connsiteY12" fmla="*/ 45581 h 525937"/>
              <a:gd name="connsiteX13" fmla="*/ 229334 w 376596"/>
              <a:gd name="connsiteY13" fmla="*/ 84929 h 525937"/>
              <a:gd name="connsiteX14" fmla="*/ 227841 w 376596"/>
              <a:gd name="connsiteY14" fmla="*/ 86423 h 525937"/>
              <a:gd name="connsiteX15" fmla="*/ 151288 w 376596"/>
              <a:gd name="connsiteY15" fmla="*/ 86423 h 525937"/>
              <a:gd name="connsiteX16" fmla="*/ 149794 w 376596"/>
              <a:gd name="connsiteY16" fmla="*/ 84929 h 525937"/>
              <a:gd name="connsiteX17" fmla="*/ 149794 w 376596"/>
              <a:gd name="connsiteY17" fmla="*/ 45581 h 525937"/>
              <a:gd name="connsiteX18" fmla="*/ 98759 w 376596"/>
              <a:gd name="connsiteY18" fmla="*/ 400167 h 525937"/>
              <a:gd name="connsiteX19" fmla="*/ 86098 w 376596"/>
              <a:gd name="connsiteY19" fmla="*/ 392310 h 525937"/>
              <a:gd name="connsiteX20" fmla="*/ 79280 w 376596"/>
              <a:gd name="connsiteY20" fmla="*/ 403348 h 525937"/>
              <a:gd name="connsiteX21" fmla="*/ 96422 w 376596"/>
              <a:gd name="connsiteY21" fmla="*/ 413997 h 525937"/>
              <a:gd name="connsiteX22" fmla="*/ 100512 w 376596"/>
              <a:gd name="connsiteY22" fmla="*/ 415166 h 525937"/>
              <a:gd name="connsiteX23" fmla="*/ 102266 w 376596"/>
              <a:gd name="connsiteY23" fmla="*/ 414971 h 525937"/>
              <a:gd name="connsiteX24" fmla="*/ 107070 w 376596"/>
              <a:gd name="connsiteY24" fmla="*/ 411530 h 525937"/>
              <a:gd name="connsiteX25" fmla="*/ 128497 w 376596"/>
              <a:gd name="connsiteY25" fmla="*/ 377116 h 525937"/>
              <a:gd name="connsiteX26" fmla="*/ 117459 w 376596"/>
              <a:gd name="connsiteY26" fmla="*/ 370234 h 525937"/>
              <a:gd name="connsiteX27" fmla="*/ 98759 w 376596"/>
              <a:gd name="connsiteY27" fmla="*/ 400167 h 525937"/>
              <a:gd name="connsiteX28" fmla="*/ 98759 w 376596"/>
              <a:gd name="connsiteY28" fmla="*/ 326211 h 525937"/>
              <a:gd name="connsiteX29" fmla="*/ 86098 w 376596"/>
              <a:gd name="connsiteY29" fmla="*/ 318354 h 525937"/>
              <a:gd name="connsiteX30" fmla="*/ 79280 w 376596"/>
              <a:gd name="connsiteY30" fmla="*/ 329392 h 525937"/>
              <a:gd name="connsiteX31" fmla="*/ 96422 w 376596"/>
              <a:gd name="connsiteY31" fmla="*/ 340041 h 525937"/>
              <a:gd name="connsiteX32" fmla="*/ 100512 w 376596"/>
              <a:gd name="connsiteY32" fmla="*/ 341210 h 525937"/>
              <a:gd name="connsiteX33" fmla="*/ 107070 w 376596"/>
              <a:gd name="connsiteY33" fmla="*/ 337574 h 525937"/>
              <a:gd name="connsiteX34" fmla="*/ 128497 w 376596"/>
              <a:gd name="connsiteY34" fmla="*/ 303161 h 525937"/>
              <a:gd name="connsiteX35" fmla="*/ 117459 w 376596"/>
              <a:gd name="connsiteY35" fmla="*/ 296278 h 525937"/>
              <a:gd name="connsiteX36" fmla="*/ 98759 w 376596"/>
              <a:gd name="connsiteY36" fmla="*/ 326211 h 525937"/>
              <a:gd name="connsiteX37" fmla="*/ 98759 w 376596"/>
              <a:gd name="connsiteY37" fmla="*/ 257385 h 525937"/>
              <a:gd name="connsiteX38" fmla="*/ 86098 w 376596"/>
              <a:gd name="connsiteY38" fmla="*/ 249528 h 525937"/>
              <a:gd name="connsiteX39" fmla="*/ 79280 w 376596"/>
              <a:gd name="connsiteY39" fmla="*/ 260566 h 525937"/>
              <a:gd name="connsiteX40" fmla="*/ 96422 w 376596"/>
              <a:gd name="connsiteY40" fmla="*/ 271215 h 525937"/>
              <a:gd name="connsiteX41" fmla="*/ 100512 w 376596"/>
              <a:gd name="connsiteY41" fmla="*/ 272384 h 525937"/>
              <a:gd name="connsiteX42" fmla="*/ 107070 w 376596"/>
              <a:gd name="connsiteY42" fmla="*/ 268747 h 525937"/>
              <a:gd name="connsiteX43" fmla="*/ 128497 w 376596"/>
              <a:gd name="connsiteY43" fmla="*/ 234334 h 525937"/>
              <a:gd name="connsiteX44" fmla="*/ 117459 w 376596"/>
              <a:gd name="connsiteY44" fmla="*/ 227452 h 525937"/>
              <a:gd name="connsiteX45" fmla="*/ 98759 w 376596"/>
              <a:gd name="connsiteY45" fmla="*/ 257385 h 525937"/>
              <a:gd name="connsiteX46" fmla="*/ 347897 w 376596"/>
              <a:gd name="connsiteY46" fmla="*/ 31037 h 525937"/>
              <a:gd name="connsiteX47" fmla="*/ 278292 w 376596"/>
              <a:gd name="connsiteY47" fmla="*/ 31037 h 525937"/>
              <a:gd name="connsiteX48" fmla="*/ 278292 w 376596"/>
              <a:gd name="connsiteY48" fmla="*/ 14480 h 525937"/>
              <a:gd name="connsiteX49" fmla="*/ 263812 w 376596"/>
              <a:gd name="connsiteY49" fmla="*/ 0 h 525937"/>
              <a:gd name="connsiteX50" fmla="*/ 115381 w 376596"/>
              <a:gd name="connsiteY50" fmla="*/ 0 h 525937"/>
              <a:gd name="connsiteX51" fmla="*/ 100902 w 376596"/>
              <a:gd name="connsiteY51" fmla="*/ 14480 h 525937"/>
              <a:gd name="connsiteX52" fmla="*/ 100902 w 376596"/>
              <a:gd name="connsiteY52" fmla="*/ 31037 h 525937"/>
              <a:gd name="connsiteX53" fmla="*/ 31232 w 376596"/>
              <a:gd name="connsiteY53" fmla="*/ 31037 h 525937"/>
              <a:gd name="connsiteX54" fmla="*/ 0 w 376596"/>
              <a:gd name="connsiteY54" fmla="*/ 62269 h 525937"/>
              <a:gd name="connsiteX55" fmla="*/ 0 w 376596"/>
              <a:gd name="connsiteY55" fmla="*/ 495550 h 525937"/>
              <a:gd name="connsiteX56" fmla="*/ 31232 w 376596"/>
              <a:gd name="connsiteY56" fmla="*/ 526781 h 525937"/>
              <a:gd name="connsiteX57" fmla="*/ 347897 w 376596"/>
              <a:gd name="connsiteY57" fmla="*/ 526781 h 525937"/>
              <a:gd name="connsiteX58" fmla="*/ 379129 w 376596"/>
              <a:gd name="connsiteY58" fmla="*/ 495550 h 525937"/>
              <a:gd name="connsiteX59" fmla="*/ 379129 w 376596"/>
              <a:gd name="connsiteY59" fmla="*/ 62269 h 525937"/>
              <a:gd name="connsiteX60" fmla="*/ 347897 w 376596"/>
              <a:gd name="connsiteY60" fmla="*/ 31037 h 525937"/>
              <a:gd name="connsiteX61" fmla="*/ 113823 w 376596"/>
              <a:gd name="connsiteY61" fmla="*/ 14545 h 525937"/>
              <a:gd name="connsiteX62" fmla="*/ 115316 w 376596"/>
              <a:gd name="connsiteY62" fmla="*/ 13051 h 525937"/>
              <a:gd name="connsiteX63" fmla="*/ 263748 w 376596"/>
              <a:gd name="connsiteY63" fmla="*/ 13051 h 525937"/>
              <a:gd name="connsiteX64" fmla="*/ 265241 w 376596"/>
              <a:gd name="connsiteY64" fmla="*/ 14545 h 525937"/>
              <a:gd name="connsiteX65" fmla="*/ 265241 w 376596"/>
              <a:gd name="connsiteY65" fmla="*/ 116096 h 525937"/>
              <a:gd name="connsiteX66" fmla="*/ 263748 w 376596"/>
              <a:gd name="connsiteY66" fmla="*/ 117589 h 525937"/>
              <a:gd name="connsiteX67" fmla="*/ 115316 w 376596"/>
              <a:gd name="connsiteY67" fmla="*/ 117589 h 525937"/>
              <a:gd name="connsiteX68" fmla="*/ 113823 w 376596"/>
              <a:gd name="connsiteY68" fmla="*/ 116096 h 525937"/>
              <a:gd name="connsiteX69" fmla="*/ 113823 w 376596"/>
              <a:gd name="connsiteY69" fmla="*/ 14545 h 525937"/>
              <a:gd name="connsiteX70" fmla="*/ 115316 w 376596"/>
              <a:gd name="connsiteY70" fmla="*/ 130510 h 525937"/>
              <a:gd name="connsiteX71" fmla="*/ 263748 w 376596"/>
              <a:gd name="connsiteY71" fmla="*/ 130510 h 525937"/>
              <a:gd name="connsiteX72" fmla="*/ 278227 w 376596"/>
              <a:gd name="connsiteY72" fmla="*/ 116031 h 525937"/>
              <a:gd name="connsiteX73" fmla="*/ 278227 w 376596"/>
              <a:gd name="connsiteY73" fmla="*/ 99409 h 525937"/>
              <a:gd name="connsiteX74" fmla="*/ 316147 w 376596"/>
              <a:gd name="connsiteY74" fmla="*/ 99409 h 525937"/>
              <a:gd name="connsiteX75" fmla="*/ 316147 w 376596"/>
              <a:gd name="connsiteY75" fmla="*/ 458409 h 525937"/>
              <a:gd name="connsiteX76" fmla="*/ 62853 w 376596"/>
              <a:gd name="connsiteY76" fmla="*/ 458409 h 525937"/>
              <a:gd name="connsiteX77" fmla="*/ 62853 w 376596"/>
              <a:gd name="connsiteY77" fmla="*/ 99409 h 525937"/>
              <a:gd name="connsiteX78" fmla="*/ 100772 w 376596"/>
              <a:gd name="connsiteY78" fmla="*/ 99409 h 525937"/>
              <a:gd name="connsiteX79" fmla="*/ 100772 w 376596"/>
              <a:gd name="connsiteY79" fmla="*/ 116031 h 525937"/>
              <a:gd name="connsiteX80" fmla="*/ 115316 w 376596"/>
              <a:gd name="connsiteY80" fmla="*/ 130510 h 525937"/>
              <a:gd name="connsiteX81" fmla="*/ 366143 w 376596"/>
              <a:gd name="connsiteY81" fmla="*/ 495615 h 525937"/>
              <a:gd name="connsiteX82" fmla="*/ 347897 w 376596"/>
              <a:gd name="connsiteY82" fmla="*/ 513860 h 525937"/>
              <a:gd name="connsiteX83" fmla="*/ 31232 w 376596"/>
              <a:gd name="connsiteY83" fmla="*/ 513860 h 525937"/>
              <a:gd name="connsiteX84" fmla="*/ 12986 w 376596"/>
              <a:gd name="connsiteY84" fmla="*/ 495615 h 525937"/>
              <a:gd name="connsiteX85" fmla="*/ 12986 w 376596"/>
              <a:gd name="connsiteY85" fmla="*/ 62333 h 525937"/>
              <a:gd name="connsiteX86" fmla="*/ 31232 w 376596"/>
              <a:gd name="connsiteY86" fmla="*/ 44088 h 525937"/>
              <a:gd name="connsiteX87" fmla="*/ 100837 w 376596"/>
              <a:gd name="connsiteY87" fmla="*/ 44088 h 525937"/>
              <a:gd name="connsiteX88" fmla="*/ 100837 w 376596"/>
              <a:gd name="connsiteY88" fmla="*/ 86487 h 525937"/>
              <a:gd name="connsiteX89" fmla="*/ 49932 w 376596"/>
              <a:gd name="connsiteY89" fmla="*/ 86487 h 525937"/>
              <a:gd name="connsiteX90" fmla="*/ 49932 w 376596"/>
              <a:gd name="connsiteY90" fmla="*/ 471460 h 525937"/>
              <a:gd name="connsiteX91" fmla="*/ 329197 w 376596"/>
              <a:gd name="connsiteY91" fmla="*/ 471460 h 525937"/>
              <a:gd name="connsiteX92" fmla="*/ 329197 w 376596"/>
              <a:gd name="connsiteY92" fmla="*/ 86487 h 525937"/>
              <a:gd name="connsiteX93" fmla="*/ 278292 w 376596"/>
              <a:gd name="connsiteY93" fmla="*/ 86487 h 525937"/>
              <a:gd name="connsiteX94" fmla="*/ 278292 w 376596"/>
              <a:gd name="connsiteY94" fmla="*/ 44088 h 525937"/>
              <a:gd name="connsiteX95" fmla="*/ 347897 w 376596"/>
              <a:gd name="connsiteY95" fmla="*/ 44088 h 525937"/>
              <a:gd name="connsiteX96" fmla="*/ 366143 w 376596"/>
              <a:gd name="connsiteY96" fmla="*/ 62333 h 525937"/>
              <a:gd name="connsiteX97" fmla="*/ 366143 w 376596"/>
              <a:gd name="connsiteY97" fmla="*/ 495615 h 525937"/>
              <a:gd name="connsiteX98" fmla="*/ 201869 w 376596"/>
              <a:gd name="connsiteY98" fmla="*/ 386726 h 525937"/>
              <a:gd name="connsiteX99" fmla="*/ 137977 w 376596"/>
              <a:gd name="connsiteY99" fmla="*/ 386726 h 525937"/>
              <a:gd name="connsiteX100" fmla="*/ 137977 w 376596"/>
              <a:gd name="connsiteY100" fmla="*/ 399712 h 525937"/>
              <a:gd name="connsiteX101" fmla="*/ 201869 w 376596"/>
              <a:gd name="connsiteY101" fmla="*/ 399712 h 525937"/>
              <a:gd name="connsiteX102" fmla="*/ 201869 w 376596"/>
              <a:gd name="connsiteY102" fmla="*/ 386726 h 525937"/>
              <a:gd name="connsiteX103" fmla="*/ 86033 w 376596"/>
              <a:gd name="connsiteY103" fmla="*/ 184468 h 525937"/>
              <a:gd name="connsiteX104" fmla="*/ 79215 w 376596"/>
              <a:gd name="connsiteY104" fmla="*/ 195506 h 525937"/>
              <a:gd name="connsiteX105" fmla="*/ 96357 w 376596"/>
              <a:gd name="connsiteY105" fmla="*/ 206154 h 525937"/>
              <a:gd name="connsiteX106" fmla="*/ 100447 w 376596"/>
              <a:gd name="connsiteY106" fmla="*/ 207323 h 525937"/>
              <a:gd name="connsiteX107" fmla="*/ 107005 w 376596"/>
              <a:gd name="connsiteY107" fmla="*/ 203687 h 525937"/>
              <a:gd name="connsiteX108" fmla="*/ 128432 w 376596"/>
              <a:gd name="connsiteY108" fmla="*/ 169274 h 525937"/>
              <a:gd name="connsiteX109" fmla="*/ 117394 w 376596"/>
              <a:gd name="connsiteY109" fmla="*/ 162391 h 525937"/>
              <a:gd name="connsiteX110" fmla="*/ 98694 w 376596"/>
              <a:gd name="connsiteY110" fmla="*/ 192389 h 525937"/>
              <a:gd name="connsiteX111" fmla="*/ 86033 w 376596"/>
              <a:gd name="connsiteY111" fmla="*/ 184468 h 525937"/>
              <a:gd name="connsiteX112" fmla="*/ 289720 w 376596"/>
              <a:gd name="connsiteY112" fmla="*/ 319783 h 525937"/>
              <a:gd name="connsiteX113" fmla="*/ 137912 w 376596"/>
              <a:gd name="connsiteY113" fmla="*/ 319783 h 525937"/>
              <a:gd name="connsiteX114" fmla="*/ 137912 w 376596"/>
              <a:gd name="connsiteY114" fmla="*/ 332769 h 525937"/>
              <a:gd name="connsiteX115" fmla="*/ 289720 w 376596"/>
              <a:gd name="connsiteY115" fmla="*/ 332769 h 525937"/>
              <a:gd name="connsiteX116" fmla="*/ 289720 w 376596"/>
              <a:gd name="connsiteY116" fmla="*/ 319783 h 525937"/>
              <a:gd name="connsiteX117" fmla="*/ 289720 w 376596"/>
              <a:gd name="connsiteY117" fmla="*/ 186026 h 525937"/>
              <a:gd name="connsiteX118" fmla="*/ 137912 w 376596"/>
              <a:gd name="connsiteY118" fmla="*/ 186026 h 525937"/>
              <a:gd name="connsiteX119" fmla="*/ 137912 w 376596"/>
              <a:gd name="connsiteY119" fmla="*/ 199012 h 525937"/>
              <a:gd name="connsiteX120" fmla="*/ 289720 w 376596"/>
              <a:gd name="connsiteY120" fmla="*/ 199012 h 525937"/>
              <a:gd name="connsiteX121" fmla="*/ 289720 w 376596"/>
              <a:gd name="connsiteY121" fmla="*/ 186026 h 525937"/>
              <a:gd name="connsiteX122" fmla="*/ 289720 w 376596"/>
              <a:gd name="connsiteY122" fmla="*/ 252904 h 525937"/>
              <a:gd name="connsiteX123" fmla="*/ 137912 w 376596"/>
              <a:gd name="connsiteY123" fmla="*/ 252904 h 525937"/>
              <a:gd name="connsiteX124" fmla="*/ 137912 w 376596"/>
              <a:gd name="connsiteY124" fmla="*/ 265890 h 525937"/>
              <a:gd name="connsiteX125" fmla="*/ 289720 w 376596"/>
              <a:gd name="connsiteY125" fmla="*/ 265890 h 525937"/>
              <a:gd name="connsiteX126" fmla="*/ 289720 w 376596"/>
              <a:gd name="connsiteY126" fmla="*/ 252904 h 52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76596" h="525937">
                <a:moveTo>
                  <a:pt x="151288" y="99474"/>
                </a:moveTo>
                <a:lnTo>
                  <a:pt x="227841" y="99474"/>
                </a:lnTo>
                <a:cubicBezTo>
                  <a:pt x="235827" y="99474"/>
                  <a:pt x="242320" y="92981"/>
                  <a:pt x="242320" y="84994"/>
                </a:cubicBezTo>
                <a:lnTo>
                  <a:pt x="242320" y="45646"/>
                </a:lnTo>
                <a:cubicBezTo>
                  <a:pt x="242320" y="37660"/>
                  <a:pt x="235827" y="31167"/>
                  <a:pt x="227841" y="31167"/>
                </a:cubicBezTo>
                <a:lnTo>
                  <a:pt x="151288" y="31167"/>
                </a:lnTo>
                <a:cubicBezTo>
                  <a:pt x="143301" y="31167"/>
                  <a:pt x="136808" y="37660"/>
                  <a:pt x="136808" y="45646"/>
                </a:cubicBezTo>
                <a:lnTo>
                  <a:pt x="136808" y="84994"/>
                </a:lnTo>
                <a:cubicBezTo>
                  <a:pt x="136808" y="92981"/>
                  <a:pt x="143301" y="99474"/>
                  <a:pt x="151288" y="99474"/>
                </a:cubicBezTo>
                <a:close/>
                <a:moveTo>
                  <a:pt x="149794" y="45581"/>
                </a:moveTo>
                <a:cubicBezTo>
                  <a:pt x="149794" y="44737"/>
                  <a:pt x="150444" y="44088"/>
                  <a:pt x="151288" y="44088"/>
                </a:cubicBezTo>
                <a:lnTo>
                  <a:pt x="227841" y="44088"/>
                </a:lnTo>
                <a:cubicBezTo>
                  <a:pt x="228685" y="44088"/>
                  <a:pt x="229334" y="44737"/>
                  <a:pt x="229334" y="45581"/>
                </a:cubicBezTo>
                <a:lnTo>
                  <a:pt x="229334" y="84929"/>
                </a:lnTo>
                <a:cubicBezTo>
                  <a:pt x="229334" y="85773"/>
                  <a:pt x="228685" y="86423"/>
                  <a:pt x="227841" y="86423"/>
                </a:cubicBezTo>
                <a:lnTo>
                  <a:pt x="151288" y="86423"/>
                </a:lnTo>
                <a:cubicBezTo>
                  <a:pt x="150444" y="86423"/>
                  <a:pt x="149794" y="85773"/>
                  <a:pt x="149794" y="84929"/>
                </a:cubicBezTo>
                <a:lnTo>
                  <a:pt x="149794" y="45581"/>
                </a:lnTo>
                <a:close/>
                <a:moveTo>
                  <a:pt x="98759" y="400167"/>
                </a:moveTo>
                <a:lnTo>
                  <a:pt x="86098" y="392310"/>
                </a:lnTo>
                <a:lnTo>
                  <a:pt x="79280" y="403348"/>
                </a:lnTo>
                <a:lnTo>
                  <a:pt x="96422" y="413997"/>
                </a:lnTo>
                <a:cubicBezTo>
                  <a:pt x="97655" y="414776"/>
                  <a:pt x="99084" y="415166"/>
                  <a:pt x="100512" y="415166"/>
                </a:cubicBezTo>
                <a:cubicBezTo>
                  <a:pt x="101096" y="415166"/>
                  <a:pt x="101681" y="415101"/>
                  <a:pt x="102266" y="414971"/>
                </a:cubicBezTo>
                <a:cubicBezTo>
                  <a:pt x="104278" y="414516"/>
                  <a:pt x="105966" y="413283"/>
                  <a:pt x="107070" y="411530"/>
                </a:cubicBezTo>
                <a:lnTo>
                  <a:pt x="128497" y="377116"/>
                </a:lnTo>
                <a:lnTo>
                  <a:pt x="117459" y="370234"/>
                </a:lnTo>
                <a:lnTo>
                  <a:pt x="98759" y="400167"/>
                </a:lnTo>
                <a:close/>
                <a:moveTo>
                  <a:pt x="98759" y="326211"/>
                </a:moveTo>
                <a:lnTo>
                  <a:pt x="86098" y="318354"/>
                </a:lnTo>
                <a:lnTo>
                  <a:pt x="79280" y="329392"/>
                </a:lnTo>
                <a:lnTo>
                  <a:pt x="96422" y="340041"/>
                </a:lnTo>
                <a:cubicBezTo>
                  <a:pt x="97655" y="340820"/>
                  <a:pt x="99084" y="341210"/>
                  <a:pt x="100512" y="341210"/>
                </a:cubicBezTo>
                <a:cubicBezTo>
                  <a:pt x="103109" y="341210"/>
                  <a:pt x="105642" y="339911"/>
                  <a:pt x="107070" y="337574"/>
                </a:cubicBezTo>
                <a:lnTo>
                  <a:pt x="128497" y="303161"/>
                </a:lnTo>
                <a:lnTo>
                  <a:pt x="117459" y="296278"/>
                </a:lnTo>
                <a:lnTo>
                  <a:pt x="98759" y="326211"/>
                </a:lnTo>
                <a:close/>
                <a:moveTo>
                  <a:pt x="98759" y="257385"/>
                </a:moveTo>
                <a:lnTo>
                  <a:pt x="86098" y="249528"/>
                </a:lnTo>
                <a:lnTo>
                  <a:pt x="79280" y="260566"/>
                </a:lnTo>
                <a:lnTo>
                  <a:pt x="96422" y="271215"/>
                </a:lnTo>
                <a:cubicBezTo>
                  <a:pt x="97655" y="271994"/>
                  <a:pt x="99084" y="272384"/>
                  <a:pt x="100512" y="272384"/>
                </a:cubicBezTo>
                <a:cubicBezTo>
                  <a:pt x="103109" y="272384"/>
                  <a:pt x="105642" y="271085"/>
                  <a:pt x="107070" y="268747"/>
                </a:cubicBezTo>
                <a:lnTo>
                  <a:pt x="128497" y="234334"/>
                </a:lnTo>
                <a:lnTo>
                  <a:pt x="117459" y="227452"/>
                </a:lnTo>
                <a:lnTo>
                  <a:pt x="98759" y="257385"/>
                </a:lnTo>
                <a:close/>
                <a:moveTo>
                  <a:pt x="347897" y="31037"/>
                </a:moveTo>
                <a:lnTo>
                  <a:pt x="278292" y="31037"/>
                </a:lnTo>
                <a:lnTo>
                  <a:pt x="278292" y="14480"/>
                </a:lnTo>
                <a:cubicBezTo>
                  <a:pt x="278292" y="6493"/>
                  <a:pt x="271799" y="0"/>
                  <a:pt x="263812" y="0"/>
                </a:cubicBezTo>
                <a:lnTo>
                  <a:pt x="115381" y="0"/>
                </a:lnTo>
                <a:cubicBezTo>
                  <a:pt x="107395" y="0"/>
                  <a:pt x="100902" y="6493"/>
                  <a:pt x="100902" y="14480"/>
                </a:cubicBezTo>
                <a:lnTo>
                  <a:pt x="100902" y="31037"/>
                </a:lnTo>
                <a:lnTo>
                  <a:pt x="31232" y="31037"/>
                </a:lnTo>
                <a:cubicBezTo>
                  <a:pt x="14025" y="31037"/>
                  <a:pt x="0" y="45062"/>
                  <a:pt x="0" y="62269"/>
                </a:cubicBezTo>
                <a:lnTo>
                  <a:pt x="0" y="495550"/>
                </a:lnTo>
                <a:cubicBezTo>
                  <a:pt x="0" y="512756"/>
                  <a:pt x="14025" y="526781"/>
                  <a:pt x="31232" y="526781"/>
                </a:cubicBezTo>
                <a:lnTo>
                  <a:pt x="347897" y="526781"/>
                </a:lnTo>
                <a:cubicBezTo>
                  <a:pt x="365104" y="526781"/>
                  <a:pt x="379129" y="512756"/>
                  <a:pt x="379129" y="495550"/>
                </a:cubicBezTo>
                <a:lnTo>
                  <a:pt x="379129" y="62269"/>
                </a:lnTo>
                <a:cubicBezTo>
                  <a:pt x="379129" y="45062"/>
                  <a:pt x="365104" y="31037"/>
                  <a:pt x="347897" y="31037"/>
                </a:cubicBezTo>
                <a:close/>
                <a:moveTo>
                  <a:pt x="113823" y="14545"/>
                </a:moveTo>
                <a:cubicBezTo>
                  <a:pt x="113823" y="13700"/>
                  <a:pt x="114472" y="13051"/>
                  <a:pt x="115316" y="13051"/>
                </a:cubicBezTo>
                <a:lnTo>
                  <a:pt x="263748" y="13051"/>
                </a:lnTo>
                <a:cubicBezTo>
                  <a:pt x="264592" y="13051"/>
                  <a:pt x="265241" y="13700"/>
                  <a:pt x="265241" y="14545"/>
                </a:cubicBezTo>
                <a:lnTo>
                  <a:pt x="265241" y="116096"/>
                </a:lnTo>
                <a:cubicBezTo>
                  <a:pt x="265241" y="116940"/>
                  <a:pt x="264592" y="117589"/>
                  <a:pt x="263748" y="117589"/>
                </a:cubicBezTo>
                <a:lnTo>
                  <a:pt x="115316" y="117589"/>
                </a:lnTo>
                <a:cubicBezTo>
                  <a:pt x="114472" y="117589"/>
                  <a:pt x="113823" y="116940"/>
                  <a:pt x="113823" y="116096"/>
                </a:cubicBezTo>
                <a:lnTo>
                  <a:pt x="113823" y="14545"/>
                </a:lnTo>
                <a:close/>
                <a:moveTo>
                  <a:pt x="115316" y="130510"/>
                </a:moveTo>
                <a:lnTo>
                  <a:pt x="263748" y="130510"/>
                </a:lnTo>
                <a:cubicBezTo>
                  <a:pt x="271734" y="130510"/>
                  <a:pt x="278227" y="124017"/>
                  <a:pt x="278227" y="116031"/>
                </a:cubicBezTo>
                <a:lnTo>
                  <a:pt x="278227" y="99409"/>
                </a:lnTo>
                <a:lnTo>
                  <a:pt x="316147" y="99409"/>
                </a:lnTo>
                <a:lnTo>
                  <a:pt x="316147" y="458409"/>
                </a:lnTo>
                <a:lnTo>
                  <a:pt x="62853" y="458409"/>
                </a:lnTo>
                <a:lnTo>
                  <a:pt x="62853" y="99409"/>
                </a:lnTo>
                <a:lnTo>
                  <a:pt x="100772" y="99409"/>
                </a:lnTo>
                <a:lnTo>
                  <a:pt x="100772" y="116031"/>
                </a:lnTo>
                <a:cubicBezTo>
                  <a:pt x="100837" y="124017"/>
                  <a:pt x="107330" y="130510"/>
                  <a:pt x="115316" y="130510"/>
                </a:cubicBezTo>
                <a:close/>
                <a:moveTo>
                  <a:pt x="366143" y="495615"/>
                </a:moveTo>
                <a:cubicBezTo>
                  <a:pt x="366143" y="505679"/>
                  <a:pt x="357961" y="513860"/>
                  <a:pt x="347897" y="513860"/>
                </a:cubicBezTo>
                <a:lnTo>
                  <a:pt x="31232" y="513860"/>
                </a:lnTo>
                <a:cubicBezTo>
                  <a:pt x="21167" y="513860"/>
                  <a:pt x="12986" y="505679"/>
                  <a:pt x="12986" y="495615"/>
                </a:cubicBezTo>
                <a:lnTo>
                  <a:pt x="12986" y="62333"/>
                </a:lnTo>
                <a:cubicBezTo>
                  <a:pt x="12986" y="52269"/>
                  <a:pt x="21167" y="44088"/>
                  <a:pt x="31232" y="44088"/>
                </a:cubicBezTo>
                <a:lnTo>
                  <a:pt x="100837" y="44088"/>
                </a:lnTo>
                <a:lnTo>
                  <a:pt x="100837" y="86487"/>
                </a:lnTo>
                <a:lnTo>
                  <a:pt x="49932" y="86487"/>
                </a:lnTo>
                <a:lnTo>
                  <a:pt x="49932" y="471460"/>
                </a:lnTo>
                <a:lnTo>
                  <a:pt x="329197" y="471460"/>
                </a:lnTo>
                <a:lnTo>
                  <a:pt x="329197" y="86487"/>
                </a:lnTo>
                <a:lnTo>
                  <a:pt x="278292" y="86487"/>
                </a:lnTo>
                <a:lnTo>
                  <a:pt x="278292" y="44088"/>
                </a:lnTo>
                <a:lnTo>
                  <a:pt x="347897" y="44088"/>
                </a:lnTo>
                <a:cubicBezTo>
                  <a:pt x="357961" y="44088"/>
                  <a:pt x="366143" y="52269"/>
                  <a:pt x="366143" y="62333"/>
                </a:cubicBezTo>
                <a:lnTo>
                  <a:pt x="366143" y="495615"/>
                </a:lnTo>
                <a:close/>
                <a:moveTo>
                  <a:pt x="201869" y="386726"/>
                </a:moveTo>
                <a:lnTo>
                  <a:pt x="137977" y="386726"/>
                </a:lnTo>
                <a:lnTo>
                  <a:pt x="137977" y="399712"/>
                </a:lnTo>
                <a:lnTo>
                  <a:pt x="201869" y="399712"/>
                </a:lnTo>
                <a:lnTo>
                  <a:pt x="201869" y="386726"/>
                </a:lnTo>
                <a:close/>
                <a:moveTo>
                  <a:pt x="86033" y="184468"/>
                </a:moveTo>
                <a:lnTo>
                  <a:pt x="79215" y="195506"/>
                </a:lnTo>
                <a:lnTo>
                  <a:pt x="96357" y="206154"/>
                </a:lnTo>
                <a:cubicBezTo>
                  <a:pt x="97590" y="206934"/>
                  <a:pt x="99019" y="207323"/>
                  <a:pt x="100447" y="207323"/>
                </a:cubicBezTo>
                <a:cubicBezTo>
                  <a:pt x="103045" y="207323"/>
                  <a:pt x="105577" y="206025"/>
                  <a:pt x="107005" y="203687"/>
                </a:cubicBezTo>
                <a:lnTo>
                  <a:pt x="128432" y="169274"/>
                </a:lnTo>
                <a:lnTo>
                  <a:pt x="117394" y="162391"/>
                </a:lnTo>
                <a:lnTo>
                  <a:pt x="98694" y="192389"/>
                </a:lnTo>
                <a:lnTo>
                  <a:pt x="86033" y="184468"/>
                </a:lnTo>
                <a:close/>
                <a:moveTo>
                  <a:pt x="289720" y="319783"/>
                </a:moveTo>
                <a:lnTo>
                  <a:pt x="137912" y="319783"/>
                </a:lnTo>
                <a:lnTo>
                  <a:pt x="137912" y="332769"/>
                </a:lnTo>
                <a:lnTo>
                  <a:pt x="289720" y="332769"/>
                </a:lnTo>
                <a:lnTo>
                  <a:pt x="289720" y="319783"/>
                </a:lnTo>
                <a:close/>
                <a:moveTo>
                  <a:pt x="289720" y="186026"/>
                </a:moveTo>
                <a:lnTo>
                  <a:pt x="137912" y="186026"/>
                </a:lnTo>
                <a:lnTo>
                  <a:pt x="137912" y="199012"/>
                </a:lnTo>
                <a:lnTo>
                  <a:pt x="289720" y="199012"/>
                </a:lnTo>
                <a:lnTo>
                  <a:pt x="289720" y="186026"/>
                </a:lnTo>
                <a:close/>
                <a:moveTo>
                  <a:pt x="289720" y="252904"/>
                </a:moveTo>
                <a:lnTo>
                  <a:pt x="137912" y="252904"/>
                </a:lnTo>
                <a:lnTo>
                  <a:pt x="137912" y="265890"/>
                </a:lnTo>
                <a:lnTo>
                  <a:pt x="289720" y="265890"/>
                </a:lnTo>
                <a:lnTo>
                  <a:pt x="289720" y="2529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48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0670F9F-B808-4AD9-AAEB-4A8C78DE34AE}"/>
              </a:ext>
            </a:extLst>
          </p:cNvPr>
          <p:cNvSpPr/>
          <p:nvPr/>
        </p:nvSpPr>
        <p:spPr>
          <a:xfrm>
            <a:off x="6562200" y="1161480"/>
            <a:ext cx="5018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Personas jurídicas constituidas en Chile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Facturación en Chile en los últimos 12 meses </a:t>
            </a:r>
          </a:p>
        </p:txBody>
      </p:sp>
      <p:sp>
        <p:nvSpPr>
          <p:cNvPr id="33" name="Subtítulo 2">
            <a:extLst>
              <a:ext uri="{FF2B5EF4-FFF2-40B4-BE49-F238E27FC236}">
                <a16:creationId xmlns:a16="http://schemas.microsoft.com/office/drawing/2014/main" id="{CF55845B-93F4-4464-B3F6-A257C5976D99}"/>
              </a:ext>
            </a:extLst>
          </p:cNvPr>
          <p:cNvSpPr txBox="1">
            <a:spLocks/>
          </p:cNvSpPr>
          <p:nvPr/>
        </p:nvSpPr>
        <p:spPr>
          <a:xfrm>
            <a:off x="6628200" y="732197"/>
            <a:ext cx="4386666" cy="469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>
                <a:ln>
                  <a:noFill/>
                </a:ln>
                <a:solidFill>
                  <a:srgbClr val="110F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Perfil Postulante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33BA21-4EBC-4C06-A4B4-E19B0B04E3DA}"/>
              </a:ext>
            </a:extLst>
          </p:cNvPr>
          <p:cNvSpPr/>
          <p:nvPr/>
        </p:nvSpPr>
        <p:spPr>
          <a:xfrm>
            <a:off x="6562200" y="1721059"/>
            <a:ext cx="5515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Negocios con alto potencial de crecimiento y de creación de empleo</a:t>
            </a:r>
            <a:r>
              <a:rPr kumimoji="0" lang="es-C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con una solución </a:t>
            </a:r>
            <a:r>
              <a: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agregue valor al mercado de destino.</a:t>
            </a:r>
            <a:endParaRPr kumimoji="0" lang="es-C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29648AD-F245-C099-261C-6095A665FDFB}"/>
              </a:ext>
            </a:extLst>
          </p:cNvPr>
          <p:cNvSpPr txBox="1">
            <a:spLocks noChangeArrowheads="1"/>
          </p:cNvSpPr>
          <p:nvPr/>
        </p:nvSpPr>
        <p:spPr>
          <a:xfrm>
            <a:off x="247458" y="1326052"/>
            <a:ext cx="2029458" cy="468472"/>
          </a:xfrm>
          <a:prstGeom prst="rect">
            <a:avLst/>
          </a:prstGeom>
          <a:solidFill>
            <a:srgbClr val="78D6BB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GOGLOBAL </a:t>
            </a:r>
            <a:endParaRPr kumimoji="0" lang="es-CL" altLang="es-CL" sz="2800" b="1" i="0" u="none" strike="noStrike" kern="1200" cap="none" spc="0" normalizeH="0" baseline="0" noProof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28BC534-AA66-C985-CB90-C6E51AD52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349" y="491407"/>
            <a:ext cx="1117651" cy="3585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05C23D3-D60C-DB50-B144-16DFD81FA4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125" y="4208854"/>
            <a:ext cx="4655295" cy="264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3EDFDA-5E30-19A3-325D-890ACCDE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6" y="2333161"/>
            <a:ext cx="10515600" cy="1190216"/>
          </a:xfrm>
        </p:spPr>
        <p:txBody>
          <a:bodyPr/>
          <a:lstStyle/>
          <a:p>
            <a:pPr marL="0" indent="0">
              <a:buNone/>
            </a:pPr>
            <a:r>
              <a:rPr lang="es-MX" sz="1800">
                <a:solidFill>
                  <a:schemeClr val="bg2">
                    <a:lumMod val="25000"/>
                  </a:schemeClr>
                </a:solidFill>
              </a:rPr>
              <a:t>Estos servicios se prestan para emprendedores con el fin de </a:t>
            </a:r>
            <a:r>
              <a:rPr lang="es-MX" sz="1800" b="1">
                <a:solidFill>
                  <a:srgbClr val="221E7C"/>
                </a:solidFill>
              </a:rPr>
              <a:t>diseñar e implementar planes de negocio ambiciosos y globales</a:t>
            </a:r>
            <a:r>
              <a:rPr lang="es-MX" sz="1800">
                <a:solidFill>
                  <a:schemeClr val="bg2">
                    <a:lumMod val="25000"/>
                  </a:schemeClr>
                </a:solidFill>
              </a:rPr>
              <a:t>, acercarlos a fuentes de financiamiento privado nacional y/o internacional, otorgarles mentorías y asesorías estratégicas especializadas.</a:t>
            </a:r>
          </a:p>
          <a:p>
            <a:pPr marL="0" indent="0">
              <a:buNone/>
            </a:pPr>
            <a:endParaRPr lang="es-MX" sz="1800">
              <a:solidFill>
                <a:schemeClr val="bg2">
                  <a:lumMod val="25000"/>
                </a:schemeClr>
              </a:solidFill>
            </a:endParaRPr>
          </a:p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D0DBB9F-3014-D87F-B381-FC13A7F1B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2925" y="369258"/>
            <a:ext cx="1117651" cy="35851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69C420F-8966-EF24-C221-0A41CE8276D9}"/>
              </a:ext>
            </a:extLst>
          </p:cNvPr>
          <p:cNvSpPr txBox="1">
            <a:spLocks noChangeArrowheads="1"/>
          </p:cNvSpPr>
          <p:nvPr/>
        </p:nvSpPr>
        <p:spPr>
          <a:xfrm>
            <a:off x="1033056" y="743075"/>
            <a:ext cx="3947986" cy="8941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Potencia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Aceleración Internacional</a:t>
            </a:r>
            <a:endParaRPr kumimoji="0" lang="es-CL" sz="2700" b="1" i="0" u="none" strike="noStrike" kern="1200" cap="none" spc="0" normalizeH="0" baseline="0" noProof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Forma, Círculo&#10;&#10;Descripción generada automáticamente">
            <a:extLst>
              <a:ext uri="{FF2B5EF4-FFF2-40B4-BE49-F238E27FC236}">
                <a16:creationId xmlns:a16="http://schemas.microsoft.com/office/drawing/2014/main" id="{F8153A45-D2B0-953E-7D32-FE7D6BA17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0" y="704981"/>
            <a:ext cx="485192" cy="9703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53C3E5-CE0E-F686-38AC-E0DC48E048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6371"/>
          <a:stretch/>
        </p:blipFill>
        <p:spPr>
          <a:xfrm>
            <a:off x="4461088" y="4538444"/>
            <a:ext cx="2066188" cy="144247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EE54500-6FA4-0D7E-D397-2951058CFF9A}"/>
              </a:ext>
            </a:extLst>
          </p:cNvPr>
          <p:cNvSpPr txBox="1">
            <a:spLocks noChangeArrowheads="1"/>
          </p:cNvSpPr>
          <p:nvPr/>
        </p:nvSpPr>
        <p:spPr>
          <a:xfrm>
            <a:off x="5670664" y="3747084"/>
            <a:ext cx="5502125" cy="476913"/>
          </a:xfrm>
          <a:prstGeom prst="rect">
            <a:avLst/>
          </a:prstGeom>
          <a:solidFill>
            <a:srgbClr val="78D6BB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2369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PROGRAMA DE SERVICIOS</a:t>
            </a:r>
            <a:endParaRPr kumimoji="0" lang="es-CL" altLang="es-CL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B6A50B9-C624-8917-92C3-E2B9D5BC5019}"/>
              </a:ext>
            </a:extLst>
          </p:cNvPr>
          <p:cNvSpPr/>
          <p:nvPr/>
        </p:nvSpPr>
        <p:spPr>
          <a:xfrm>
            <a:off x="6181278" y="4447704"/>
            <a:ext cx="2496485" cy="1449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ASESORÍAS Y DIRECTORIOS ESTRATÉGICOS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MENTORÍA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FORMACIÓN, SEGUIMIENTO Y ASISTENCIA TÉCNICA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VÍNCULOS Y REDES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ACCESO A CAPITAL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igno más 9">
            <a:extLst>
              <a:ext uri="{FF2B5EF4-FFF2-40B4-BE49-F238E27FC236}">
                <a16:creationId xmlns:a16="http://schemas.microsoft.com/office/drawing/2014/main" id="{E7A4D32F-8E19-7A26-DF5F-1BDBA618D55A}"/>
              </a:ext>
            </a:extLst>
          </p:cNvPr>
          <p:cNvSpPr/>
          <p:nvPr/>
        </p:nvSpPr>
        <p:spPr>
          <a:xfrm>
            <a:off x="8523692" y="4803483"/>
            <a:ext cx="308142" cy="325278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73024C5-3C1D-063C-1A98-DACA2477E4C3}"/>
              </a:ext>
            </a:extLst>
          </p:cNvPr>
          <p:cNvSpPr/>
          <p:nvPr/>
        </p:nvSpPr>
        <p:spPr>
          <a:xfrm>
            <a:off x="9130768" y="4345237"/>
            <a:ext cx="1878823" cy="1406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DE PRE-INTERNACIONALIZACIÓN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INMERSIÓN PRESENCIAL (PAÍS DE LA ACELERADORA)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0CE79-9273-7E3B-2135-23BBD8E9C980}"/>
              </a:ext>
            </a:extLst>
          </p:cNvPr>
          <p:cNvSpPr txBox="1"/>
          <p:nvPr/>
        </p:nvSpPr>
        <p:spPr>
          <a:xfrm>
            <a:off x="465025" y="3811960"/>
            <a:ext cx="3942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 caso de </a:t>
            </a: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aceleración internacional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estos servicios les permiten a los emprendedores </a:t>
            </a: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expandirse a nivel global y acelerar su crecimiento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brindando servicios especializados para que estos ingresen a nuevos mercados.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210A18AA-2EBC-893C-45AB-411F44D92F16}"/>
              </a:ext>
            </a:extLst>
          </p:cNvPr>
          <p:cNvCxnSpPr>
            <a:cxnSpLocks/>
          </p:cNvCxnSpPr>
          <p:nvPr/>
        </p:nvCxnSpPr>
        <p:spPr>
          <a:xfrm>
            <a:off x="1111876" y="1674925"/>
            <a:ext cx="3768132" cy="44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0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DD0DBB9F-3014-D87F-B381-FC13A7F1B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2925" y="369258"/>
            <a:ext cx="1117651" cy="35851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AC6116A-44D7-F51A-410D-8AC8216AA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44252" r="57422" b="9004"/>
          <a:stretch/>
        </p:blipFill>
        <p:spPr>
          <a:xfrm>
            <a:off x="943887" y="3550437"/>
            <a:ext cx="741003" cy="1130592"/>
          </a:xfrm>
          <a:prstGeom prst="ellipse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0C4CEC5-55C4-E25F-851A-FF47DB171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21581" r="58346" b="38943"/>
          <a:stretch/>
        </p:blipFill>
        <p:spPr>
          <a:xfrm>
            <a:off x="3227887" y="3516270"/>
            <a:ext cx="713086" cy="776473"/>
          </a:xfrm>
          <a:prstGeom prst="ellipse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7AE8491C-464D-2720-67B1-DDC2C4B1B289}"/>
              </a:ext>
            </a:extLst>
          </p:cNvPr>
          <p:cNvSpPr/>
          <p:nvPr/>
        </p:nvSpPr>
        <p:spPr>
          <a:xfrm>
            <a:off x="2844511" y="3753916"/>
            <a:ext cx="245300" cy="301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B1C6648B-2AB0-7E0A-74F9-9A7C2603FBB8}"/>
              </a:ext>
            </a:extLst>
          </p:cNvPr>
          <p:cNvSpPr txBox="1">
            <a:spLocks noChangeArrowheads="1"/>
          </p:cNvSpPr>
          <p:nvPr/>
        </p:nvSpPr>
        <p:spPr>
          <a:xfrm>
            <a:off x="951803" y="2820088"/>
            <a:ext cx="1819563" cy="443641"/>
          </a:xfrm>
          <a:prstGeom prst="rect">
            <a:avLst/>
          </a:prstGeom>
          <a:solidFill>
            <a:srgbClr val="78D6BB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2369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EMPRENDEDORES APOYADOS</a:t>
            </a:r>
            <a:endParaRPr kumimoji="0" lang="es-CL" altLang="es-CL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8B61D7F0-5738-03B5-2213-4A1767E54CAF}"/>
              </a:ext>
            </a:extLst>
          </p:cNvPr>
          <p:cNvSpPr txBox="1">
            <a:spLocks noChangeArrowheads="1"/>
          </p:cNvSpPr>
          <p:nvPr/>
        </p:nvSpPr>
        <p:spPr>
          <a:xfrm>
            <a:off x="3037778" y="2821675"/>
            <a:ext cx="1819563" cy="443641"/>
          </a:xfrm>
          <a:prstGeom prst="rect">
            <a:avLst/>
          </a:prstGeom>
          <a:solidFill>
            <a:srgbClr val="78D6BB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2369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MÉTRICAS</a:t>
            </a:r>
            <a:endParaRPr kumimoji="0" lang="es-CL" altLang="es-CL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96D4DF8-BF0E-0FBF-D353-D5BC1526D8D3}"/>
              </a:ext>
            </a:extLst>
          </p:cNvPr>
          <p:cNvSpPr/>
          <p:nvPr/>
        </p:nvSpPr>
        <p:spPr>
          <a:xfrm>
            <a:off x="3940974" y="3543003"/>
            <a:ext cx="1611694" cy="6754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CREACIÓN DE EMPLEO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LEVANTAMIENTO DE CAPITAL PRIVADO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F06179E-4762-3A6D-6D18-89CED796E86C}"/>
              </a:ext>
            </a:extLst>
          </p:cNvPr>
          <p:cNvSpPr/>
          <p:nvPr/>
        </p:nvSpPr>
        <p:spPr>
          <a:xfrm>
            <a:off x="1664000" y="3562477"/>
            <a:ext cx="1373778" cy="6754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ETAPA DE INICIO, CRECIMIENTO Y ESCALAMIENTO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(sin foco)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8E3B622-0060-F28E-E285-EE3166BA3C8C}"/>
              </a:ext>
            </a:extLst>
          </p:cNvPr>
          <p:cNvSpPr/>
          <p:nvPr/>
        </p:nvSpPr>
        <p:spPr>
          <a:xfrm>
            <a:off x="480142" y="4781343"/>
            <a:ext cx="6465895" cy="675492"/>
          </a:xfrm>
          <a:prstGeom prst="rect">
            <a:avLst/>
          </a:prstGeom>
          <a:solidFill>
            <a:srgbClr val="FD898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COFINANCIAMIENTO CORFO: HASTA $80MM POR ETAPA 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 EL 70% DEL COSTO TOTAL DEL PROYECTO </a:t>
            </a:r>
            <a:endParaRPr kumimoji="0" lang="es-CL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igno más 23">
            <a:extLst>
              <a:ext uri="{FF2B5EF4-FFF2-40B4-BE49-F238E27FC236}">
                <a16:creationId xmlns:a16="http://schemas.microsoft.com/office/drawing/2014/main" id="{3D1FDC0C-3AB8-2F1D-028F-C57AEED5F5F2}"/>
              </a:ext>
            </a:extLst>
          </p:cNvPr>
          <p:cNvSpPr/>
          <p:nvPr/>
        </p:nvSpPr>
        <p:spPr>
          <a:xfrm>
            <a:off x="7172687" y="4876857"/>
            <a:ext cx="343671" cy="31488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2566F96-0BE3-FD25-E9E1-4DABF40F9485}"/>
              </a:ext>
            </a:extLst>
          </p:cNvPr>
          <p:cNvSpPr/>
          <p:nvPr/>
        </p:nvSpPr>
        <p:spPr>
          <a:xfrm>
            <a:off x="461380" y="5904300"/>
            <a:ext cx="10730357" cy="313649"/>
          </a:xfrm>
          <a:prstGeom prst="rect">
            <a:avLst/>
          </a:prstGeom>
          <a:solidFill>
            <a:srgbClr val="DA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PLAZO DE EJECUCIÓN: 3 ETAPAS (HASTA 36 MESES) </a:t>
            </a:r>
            <a:endParaRPr kumimoji="0" lang="es-CL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C372DF98-04FD-A7B9-BDAD-FDDE6CDB1300}"/>
              </a:ext>
            </a:extLst>
          </p:cNvPr>
          <p:cNvSpPr txBox="1">
            <a:spLocks noChangeArrowheads="1"/>
          </p:cNvSpPr>
          <p:nvPr/>
        </p:nvSpPr>
        <p:spPr>
          <a:xfrm>
            <a:off x="1033056" y="743075"/>
            <a:ext cx="3947986" cy="8941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Potencia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Aceleración Internacional</a:t>
            </a:r>
            <a:endParaRPr kumimoji="0" lang="es-CL" sz="2700" b="1" i="0" u="none" strike="noStrike" kern="1200" cap="none" spc="0" normalizeH="0" baseline="0" noProof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n 27" descr="Forma, Círculo&#10;&#10;Descripción generada automáticamente">
            <a:extLst>
              <a:ext uri="{FF2B5EF4-FFF2-40B4-BE49-F238E27FC236}">
                <a16:creationId xmlns:a16="http://schemas.microsoft.com/office/drawing/2014/main" id="{09F66125-E7AA-61E6-16DF-7AE9268A3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0" y="704981"/>
            <a:ext cx="485192" cy="970384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895843E-D41A-EE9C-481C-DE6F6DF54715}"/>
              </a:ext>
            </a:extLst>
          </p:cNvPr>
          <p:cNvCxnSpPr>
            <a:cxnSpLocks/>
          </p:cNvCxnSpPr>
          <p:nvPr/>
        </p:nvCxnSpPr>
        <p:spPr>
          <a:xfrm>
            <a:off x="1111876" y="1674925"/>
            <a:ext cx="3768132" cy="44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B1E2AB07-DDA7-A419-83D2-2B9FD9496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150" y="832369"/>
            <a:ext cx="3848935" cy="4624466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F7E3158-A736-1FB4-72C2-030A41682505}"/>
              </a:ext>
            </a:extLst>
          </p:cNvPr>
          <p:cNvSpPr/>
          <p:nvPr/>
        </p:nvSpPr>
        <p:spPr>
          <a:xfrm>
            <a:off x="7819888" y="4772493"/>
            <a:ext cx="3371849" cy="6754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SUBSIDIO VARIABLE INTERNACIONALIZACIÓN: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 $40MM POR ETAPA</a:t>
            </a:r>
          </a:p>
        </p:txBody>
      </p:sp>
    </p:spTree>
    <p:extLst>
      <p:ext uri="{BB962C8B-B14F-4D97-AF65-F5344CB8AC3E}">
        <p14:creationId xmlns:p14="http://schemas.microsoft.com/office/powerpoint/2010/main" val="22593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0AC44B-8FB5-94BD-96B0-830334CFB9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65" y="5337112"/>
            <a:ext cx="2263319" cy="865707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152E05F-615D-F61E-2DC9-CB97A0DE32CA}"/>
              </a:ext>
            </a:extLst>
          </p:cNvPr>
          <p:cNvCxnSpPr/>
          <p:nvPr/>
        </p:nvCxnSpPr>
        <p:spPr>
          <a:xfrm>
            <a:off x="1737689" y="5248275"/>
            <a:ext cx="8343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EA4A791-D630-904E-60C5-B5CFD4D4375D}"/>
              </a:ext>
            </a:extLst>
          </p:cNvPr>
          <p:cNvCxnSpPr>
            <a:cxnSpLocks/>
          </p:cNvCxnSpPr>
          <p:nvPr/>
        </p:nvCxnSpPr>
        <p:spPr>
          <a:xfrm flipV="1">
            <a:off x="1737689" y="1020763"/>
            <a:ext cx="0" cy="51133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F7C67CE9-1F02-A18B-A835-0D8FA4E3CE39}"/>
              </a:ext>
            </a:extLst>
          </p:cNvPr>
          <p:cNvSpPr/>
          <p:nvPr/>
        </p:nvSpPr>
        <p:spPr>
          <a:xfrm>
            <a:off x="1737689" y="2448188"/>
            <a:ext cx="8362947" cy="3625085"/>
          </a:xfrm>
          <a:custGeom>
            <a:avLst/>
            <a:gdLst>
              <a:gd name="connsiteX0" fmla="*/ 0 w 7029450"/>
              <a:gd name="connsiteY0" fmla="*/ 3219450 h 4115068"/>
              <a:gd name="connsiteX1" fmla="*/ 1114425 w 7029450"/>
              <a:gd name="connsiteY1" fmla="*/ 4076700 h 4115068"/>
              <a:gd name="connsiteX2" fmla="*/ 3362325 w 7029450"/>
              <a:gd name="connsiteY2" fmla="*/ 2105025 h 4115068"/>
              <a:gd name="connsiteX3" fmla="*/ 5410200 w 7029450"/>
              <a:gd name="connsiteY3" fmla="*/ 1104900 h 4115068"/>
              <a:gd name="connsiteX4" fmla="*/ 7029450 w 7029450"/>
              <a:gd name="connsiteY4" fmla="*/ 0 h 4115068"/>
              <a:gd name="connsiteX5" fmla="*/ 7029450 w 7029450"/>
              <a:gd name="connsiteY5" fmla="*/ 0 h 4115068"/>
              <a:gd name="connsiteX0" fmla="*/ 0 w 7029450"/>
              <a:gd name="connsiteY0" fmla="*/ 3219450 h 4115068"/>
              <a:gd name="connsiteX1" fmla="*/ 1114425 w 7029450"/>
              <a:gd name="connsiteY1" fmla="*/ 4076700 h 4115068"/>
              <a:gd name="connsiteX2" fmla="*/ 3362325 w 7029450"/>
              <a:gd name="connsiteY2" fmla="*/ 2105025 h 4115068"/>
              <a:gd name="connsiteX3" fmla="*/ 6372225 w 7029450"/>
              <a:gd name="connsiteY3" fmla="*/ 1285875 h 4115068"/>
              <a:gd name="connsiteX4" fmla="*/ 7029450 w 7029450"/>
              <a:gd name="connsiteY4" fmla="*/ 0 h 4115068"/>
              <a:gd name="connsiteX5" fmla="*/ 7029450 w 7029450"/>
              <a:gd name="connsiteY5" fmla="*/ 0 h 4115068"/>
              <a:gd name="connsiteX0" fmla="*/ 0 w 7029450"/>
              <a:gd name="connsiteY0" fmla="*/ 3219450 h 4115068"/>
              <a:gd name="connsiteX1" fmla="*/ 1114425 w 7029450"/>
              <a:gd name="connsiteY1" fmla="*/ 4076700 h 4115068"/>
              <a:gd name="connsiteX2" fmla="*/ 3362325 w 7029450"/>
              <a:gd name="connsiteY2" fmla="*/ 2105025 h 4115068"/>
              <a:gd name="connsiteX3" fmla="*/ 6372225 w 7029450"/>
              <a:gd name="connsiteY3" fmla="*/ 1285875 h 4115068"/>
              <a:gd name="connsiteX4" fmla="*/ 7029450 w 7029450"/>
              <a:gd name="connsiteY4" fmla="*/ 0 h 4115068"/>
              <a:gd name="connsiteX5" fmla="*/ 7029450 w 7029450"/>
              <a:gd name="connsiteY5" fmla="*/ 0 h 4115068"/>
              <a:gd name="connsiteX0" fmla="*/ 0 w 7029450"/>
              <a:gd name="connsiteY0" fmla="*/ 3219450 h 4115068"/>
              <a:gd name="connsiteX1" fmla="*/ 1114425 w 7029450"/>
              <a:gd name="connsiteY1" fmla="*/ 4076700 h 4115068"/>
              <a:gd name="connsiteX2" fmla="*/ 3362325 w 7029450"/>
              <a:gd name="connsiteY2" fmla="*/ 2105025 h 4115068"/>
              <a:gd name="connsiteX3" fmla="*/ 6000750 w 7029450"/>
              <a:gd name="connsiteY3" fmla="*/ 1295400 h 4115068"/>
              <a:gd name="connsiteX4" fmla="*/ 7029450 w 7029450"/>
              <a:gd name="connsiteY4" fmla="*/ 0 h 4115068"/>
              <a:gd name="connsiteX5" fmla="*/ 7029450 w 7029450"/>
              <a:gd name="connsiteY5" fmla="*/ 0 h 4115068"/>
              <a:gd name="connsiteX0" fmla="*/ 0 w 7458075"/>
              <a:gd name="connsiteY0" fmla="*/ 3219450 h 4115068"/>
              <a:gd name="connsiteX1" fmla="*/ 1114425 w 7458075"/>
              <a:gd name="connsiteY1" fmla="*/ 4076700 h 4115068"/>
              <a:gd name="connsiteX2" fmla="*/ 3362325 w 7458075"/>
              <a:gd name="connsiteY2" fmla="*/ 2105025 h 4115068"/>
              <a:gd name="connsiteX3" fmla="*/ 6000750 w 7458075"/>
              <a:gd name="connsiteY3" fmla="*/ 1295400 h 4115068"/>
              <a:gd name="connsiteX4" fmla="*/ 7029450 w 7458075"/>
              <a:gd name="connsiteY4" fmla="*/ 0 h 4115068"/>
              <a:gd name="connsiteX5" fmla="*/ 7458075 w 7458075"/>
              <a:gd name="connsiteY5" fmla="*/ 1362075 h 4115068"/>
              <a:gd name="connsiteX0" fmla="*/ 0 w 7772400"/>
              <a:gd name="connsiteY0" fmla="*/ 2990850 h 3886468"/>
              <a:gd name="connsiteX1" fmla="*/ 1114425 w 7772400"/>
              <a:gd name="connsiteY1" fmla="*/ 3848100 h 3886468"/>
              <a:gd name="connsiteX2" fmla="*/ 3362325 w 7772400"/>
              <a:gd name="connsiteY2" fmla="*/ 1876425 h 3886468"/>
              <a:gd name="connsiteX3" fmla="*/ 6000750 w 7772400"/>
              <a:gd name="connsiteY3" fmla="*/ 1066800 h 3886468"/>
              <a:gd name="connsiteX4" fmla="*/ 7772400 w 7772400"/>
              <a:gd name="connsiteY4" fmla="*/ 0 h 3886468"/>
              <a:gd name="connsiteX5" fmla="*/ 7458075 w 7772400"/>
              <a:gd name="connsiteY5" fmla="*/ 1133475 h 3886468"/>
              <a:gd name="connsiteX0" fmla="*/ 0 w 7772400"/>
              <a:gd name="connsiteY0" fmla="*/ 2990850 h 3886468"/>
              <a:gd name="connsiteX1" fmla="*/ 1114425 w 7772400"/>
              <a:gd name="connsiteY1" fmla="*/ 3848100 h 3886468"/>
              <a:gd name="connsiteX2" fmla="*/ 3362325 w 7772400"/>
              <a:gd name="connsiteY2" fmla="*/ 1876425 h 3886468"/>
              <a:gd name="connsiteX3" fmla="*/ 6000750 w 7772400"/>
              <a:gd name="connsiteY3" fmla="*/ 1066800 h 3886468"/>
              <a:gd name="connsiteX4" fmla="*/ 7772400 w 7772400"/>
              <a:gd name="connsiteY4" fmla="*/ 0 h 3886468"/>
              <a:gd name="connsiteX5" fmla="*/ 7762875 w 7772400"/>
              <a:gd name="connsiteY5" fmla="*/ 28575 h 3886468"/>
              <a:gd name="connsiteX0" fmla="*/ 0 w 7772400"/>
              <a:gd name="connsiteY0" fmla="*/ 2990850 h 3946709"/>
              <a:gd name="connsiteX1" fmla="*/ 1835913 w 7772400"/>
              <a:gd name="connsiteY1" fmla="*/ 3911511 h 3946709"/>
              <a:gd name="connsiteX2" fmla="*/ 3362325 w 7772400"/>
              <a:gd name="connsiteY2" fmla="*/ 1876425 h 3946709"/>
              <a:gd name="connsiteX3" fmla="*/ 6000750 w 7772400"/>
              <a:gd name="connsiteY3" fmla="*/ 1066800 h 3946709"/>
              <a:gd name="connsiteX4" fmla="*/ 7772400 w 7772400"/>
              <a:gd name="connsiteY4" fmla="*/ 0 h 3946709"/>
              <a:gd name="connsiteX5" fmla="*/ 7762875 w 7772400"/>
              <a:gd name="connsiteY5" fmla="*/ 28575 h 3946709"/>
              <a:gd name="connsiteX0" fmla="*/ 0 w 7772400"/>
              <a:gd name="connsiteY0" fmla="*/ 2990850 h 3954937"/>
              <a:gd name="connsiteX1" fmla="*/ 1835913 w 7772400"/>
              <a:gd name="connsiteY1" fmla="*/ 3911511 h 3954937"/>
              <a:gd name="connsiteX2" fmla="*/ 4296981 w 7772400"/>
              <a:gd name="connsiteY2" fmla="*/ 1713367 h 3954937"/>
              <a:gd name="connsiteX3" fmla="*/ 6000750 w 7772400"/>
              <a:gd name="connsiteY3" fmla="*/ 1066800 h 3954937"/>
              <a:gd name="connsiteX4" fmla="*/ 7772400 w 7772400"/>
              <a:gd name="connsiteY4" fmla="*/ 0 h 3954937"/>
              <a:gd name="connsiteX5" fmla="*/ 7762875 w 7772400"/>
              <a:gd name="connsiteY5" fmla="*/ 28575 h 3954937"/>
              <a:gd name="connsiteX0" fmla="*/ 0 w 7772400"/>
              <a:gd name="connsiteY0" fmla="*/ 2990850 h 3954937"/>
              <a:gd name="connsiteX1" fmla="*/ 1835913 w 7772400"/>
              <a:gd name="connsiteY1" fmla="*/ 3911511 h 3954937"/>
              <a:gd name="connsiteX2" fmla="*/ 4296981 w 7772400"/>
              <a:gd name="connsiteY2" fmla="*/ 1713367 h 3954937"/>
              <a:gd name="connsiteX3" fmla="*/ 5951558 w 7772400"/>
              <a:gd name="connsiteY3" fmla="*/ 1238917 h 3954937"/>
              <a:gd name="connsiteX4" fmla="*/ 7772400 w 7772400"/>
              <a:gd name="connsiteY4" fmla="*/ 0 h 3954937"/>
              <a:gd name="connsiteX5" fmla="*/ 7762875 w 7772400"/>
              <a:gd name="connsiteY5" fmla="*/ 28575 h 3954937"/>
              <a:gd name="connsiteX0" fmla="*/ 0 w 7772400"/>
              <a:gd name="connsiteY0" fmla="*/ 2990850 h 3954937"/>
              <a:gd name="connsiteX1" fmla="*/ 1835913 w 7772400"/>
              <a:gd name="connsiteY1" fmla="*/ 3911511 h 3954937"/>
              <a:gd name="connsiteX2" fmla="*/ 4296981 w 7772400"/>
              <a:gd name="connsiteY2" fmla="*/ 1713367 h 3954937"/>
              <a:gd name="connsiteX3" fmla="*/ 5951558 w 7772400"/>
              <a:gd name="connsiteY3" fmla="*/ 1238917 h 3954937"/>
              <a:gd name="connsiteX4" fmla="*/ 7772400 w 7772400"/>
              <a:gd name="connsiteY4" fmla="*/ 0 h 3954937"/>
              <a:gd name="connsiteX0" fmla="*/ 0 w 7198488"/>
              <a:gd name="connsiteY0" fmla="*/ 2483559 h 3447646"/>
              <a:gd name="connsiteX1" fmla="*/ 1835913 w 7198488"/>
              <a:gd name="connsiteY1" fmla="*/ 3404220 h 3447646"/>
              <a:gd name="connsiteX2" fmla="*/ 4296981 w 7198488"/>
              <a:gd name="connsiteY2" fmla="*/ 1206076 h 3447646"/>
              <a:gd name="connsiteX3" fmla="*/ 5951558 w 7198488"/>
              <a:gd name="connsiteY3" fmla="*/ 731626 h 3447646"/>
              <a:gd name="connsiteX4" fmla="*/ 7198488 w 7198488"/>
              <a:gd name="connsiteY4" fmla="*/ 0 h 34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488" h="3447646">
                <a:moveTo>
                  <a:pt x="0" y="2483559"/>
                </a:moveTo>
                <a:cubicBezTo>
                  <a:pt x="277019" y="3005052"/>
                  <a:pt x="1119750" y="3617134"/>
                  <a:pt x="1835913" y="3404220"/>
                </a:cubicBezTo>
                <a:cubicBezTo>
                  <a:pt x="2552076" y="3191306"/>
                  <a:pt x="3611040" y="1651508"/>
                  <a:pt x="4296981" y="1206076"/>
                </a:cubicBezTo>
                <a:cubicBezTo>
                  <a:pt x="4982922" y="760644"/>
                  <a:pt x="5467974" y="932639"/>
                  <a:pt x="5951558" y="731626"/>
                </a:cubicBezTo>
                <a:cubicBezTo>
                  <a:pt x="6435143" y="530613"/>
                  <a:pt x="7198488" y="0"/>
                  <a:pt x="7198488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304684D-466F-9F64-5ADE-76CC835D8EF2}"/>
              </a:ext>
            </a:extLst>
          </p:cNvPr>
          <p:cNvCxnSpPr/>
          <p:nvPr/>
        </p:nvCxnSpPr>
        <p:spPr>
          <a:xfrm flipH="1">
            <a:off x="3556957" y="1123950"/>
            <a:ext cx="76200" cy="510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0DC32CA-3696-EC93-22FF-B2B598E361F5}"/>
              </a:ext>
            </a:extLst>
          </p:cNvPr>
          <p:cNvCxnSpPr/>
          <p:nvPr/>
        </p:nvCxnSpPr>
        <p:spPr>
          <a:xfrm flipH="1">
            <a:off x="5280989" y="1123950"/>
            <a:ext cx="76200" cy="510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89B67FE-45AB-2267-722A-834F8B6C6E47}"/>
              </a:ext>
            </a:extLst>
          </p:cNvPr>
          <p:cNvCxnSpPr/>
          <p:nvPr/>
        </p:nvCxnSpPr>
        <p:spPr>
          <a:xfrm flipH="1">
            <a:off x="7028831" y="1078295"/>
            <a:ext cx="76200" cy="510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8F3D364-3091-4E4B-ABC2-C4AB7C6745AC}"/>
              </a:ext>
            </a:extLst>
          </p:cNvPr>
          <p:cNvCxnSpPr/>
          <p:nvPr/>
        </p:nvCxnSpPr>
        <p:spPr>
          <a:xfrm flipH="1">
            <a:off x="8882263" y="1154472"/>
            <a:ext cx="76200" cy="510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BC4BBC-15FC-2DB0-7EE6-5A0F9DD8AB58}"/>
              </a:ext>
            </a:extLst>
          </p:cNvPr>
          <p:cNvSpPr txBox="1"/>
          <p:nvPr/>
        </p:nvSpPr>
        <p:spPr>
          <a:xfrm>
            <a:off x="9236488" y="5426942"/>
            <a:ext cx="2528433" cy="646331"/>
          </a:xfrm>
          <a:prstGeom prst="rect">
            <a:avLst/>
          </a:prstGeom>
          <a:solidFill>
            <a:srgbClr val="FB7C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Etapas de d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esarrollo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madurez empresas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3E68F6-98C4-2D2A-E43A-3F7FD791AF49}"/>
              </a:ext>
            </a:extLst>
          </p:cNvPr>
          <p:cNvSpPr txBox="1"/>
          <p:nvPr/>
        </p:nvSpPr>
        <p:spPr>
          <a:xfrm>
            <a:off x="6516" y="1329235"/>
            <a:ext cx="1631149" cy="369332"/>
          </a:xfrm>
          <a:prstGeom prst="rect">
            <a:avLst/>
          </a:prstGeom>
          <a:solidFill>
            <a:srgbClr val="FB7C7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Financiamiento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26CD979-087E-245A-646C-9AE298217BA2}"/>
              </a:ext>
            </a:extLst>
          </p:cNvPr>
          <p:cNvSpPr txBox="1"/>
          <p:nvPr/>
        </p:nvSpPr>
        <p:spPr>
          <a:xfrm>
            <a:off x="3733181" y="1223308"/>
            <a:ext cx="164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Expansión (Entrada en el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M°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250k-1M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Ángeles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Crowfunding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Seed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VCs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CFA257-903A-3355-1AED-76F5C36307E1}"/>
              </a:ext>
            </a:extLst>
          </p:cNvPr>
          <p:cNvSpPr txBox="1"/>
          <p:nvPr/>
        </p:nvSpPr>
        <p:spPr>
          <a:xfrm>
            <a:off x="1813880" y="1223308"/>
            <a:ext cx="1647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Temprana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(Idea a Prototipo)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10k-250k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Incubadoras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Aceleradoras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93A11D1-F43B-FBE5-40FB-4F089D13413A}"/>
              </a:ext>
            </a:extLst>
          </p:cNvPr>
          <p:cNvSpPr txBox="1"/>
          <p:nvPr/>
        </p:nvSpPr>
        <p:spPr>
          <a:xfrm>
            <a:off x="5419636" y="1233115"/>
            <a:ext cx="175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Crecimiento Inicial (Expansión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M°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+1M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VC Etapas Tempranas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Crowdinvesting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Fondos de Impacto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1F91AF-6A43-F30C-FCD0-6F9080B8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05" y="3043460"/>
            <a:ext cx="2604206" cy="576281"/>
          </a:xfrm>
          <a:prstGeom prst="rect">
            <a:avLst/>
          </a:prstGeom>
          <a:solidFill>
            <a:srgbClr val="3FB2C9"/>
          </a:solidFill>
        </p:spPr>
      </p:pic>
      <p:sp>
        <p:nvSpPr>
          <p:cNvPr id="2" name="4 CuadroTexto">
            <a:extLst>
              <a:ext uri="{FF2B5EF4-FFF2-40B4-BE49-F238E27FC236}">
                <a16:creationId xmlns:a16="http://schemas.microsoft.com/office/drawing/2014/main" id="{DE31E5FA-3E67-E141-1CF3-9532E5C97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532" y="236068"/>
            <a:ext cx="7923679" cy="535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Cerrando Brechas de acceso a Capital en Chile</a:t>
            </a:r>
            <a:endParaRPr kumimoji="0" lang="es-CL" alt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28" name="Picture 4" descr="Se abre nueva convocatoria Start-Up Chile | Broota">
            <a:extLst>
              <a:ext uri="{FF2B5EF4-FFF2-40B4-BE49-F238E27FC236}">
                <a16:creationId xmlns:a16="http://schemas.microsoft.com/office/drawing/2014/main" id="{29B0D8D0-A28A-87D8-E986-05B16DAB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17" y="3043460"/>
            <a:ext cx="2095489" cy="11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fo-Conecta - Principal">
            <a:extLst>
              <a:ext uri="{FF2B5EF4-FFF2-40B4-BE49-F238E27FC236}">
                <a16:creationId xmlns:a16="http://schemas.microsoft.com/office/drawing/2014/main" id="{3BE9976E-C1C5-E2EE-9730-C6829F71F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1" b="18355"/>
          <a:stretch/>
        </p:blipFill>
        <p:spPr bwMode="auto">
          <a:xfrm>
            <a:off x="3973685" y="4284492"/>
            <a:ext cx="2309807" cy="8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43078262-E83B-A60C-5F20-30C0E9CD78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19" y="4110148"/>
            <a:ext cx="1952231" cy="1143886"/>
          </a:xfrm>
          <a:prstGeom prst="rect">
            <a:avLst/>
          </a:prstGeom>
        </p:spPr>
      </p:pic>
      <p:pic>
        <p:nvPicPr>
          <p:cNvPr id="1036" name="Picture 12" descr="Cómo postular a Semilla Corfo? Requisitos y postulaciones - Rankia">
            <a:extLst>
              <a:ext uri="{FF2B5EF4-FFF2-40B4-BE49-F238E27FC236}">
                <a16:creationId xmlns:a16="http://schemas.microsoft.com/office/drawing/2014/main" id="{C580A9CC-18C9-3BA4-F826-6090D810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34" y="4264967"/>
            <a:ext cx="1671946" cy="8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ómo postular a un crédito CORFO para micro y pequeña empresas? |  Decoopchile">
            <a:extLst>
              <a:ext uri="{FF2B5EF4-FFF2-40B4-BE49-F238E27FC236}">
                <a16:creationId xmlns:a16="http://schemas.microsoft.com/office/drawing/2014/main" id="{5F425FA6-258E-D19B-48FE-FD700DB7E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01150" y="1811472"/>
            <a:ext cx="2604206" cy="50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2EA544-1848-4508-3C02-02446976FEF2}"/>
              </a:ext>
            </a:extLst>
          </p:cNvPr>
          <p:cNvSpPr txBox="1"/>
          <p:nvPr/>
        </p:nvSpPr>
        <p:spPr>
          <a:xfrm>
            <a:off x="7469158" y="1220251"/>
            <a:ext cx="180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Escalamiento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+2M)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293080-496B-795C-C932-53914C3C5995}"/>
              </a:ext>
            </a:extLst>
          </p:cNvPr>
          <p:cNvSpPr txBox="1"/>
          <p:nvPr/>
        </p:nvSpPr>
        <p:spPr>
          <a:xfrm>
            <a:off x="9672566" y="1220251"/>
            <a:ext cx="180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Desarrollo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+5M)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703532-77DC-BBDE-068C-AAD19844EA55}"/>
              </a:ext>
            </a:extLst>
          </p:cNvPr>
          <p:cNvSpPr txBox="1"/>
          <p:nvPr/>
        </p:nvSpPr>
        <p:spPr>
          <a:xfrm>
            <a:off x="9385714" y="3784356"/>
            <a:ext cx="2529373" cy="36933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Créditos Verdes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8930F3D-97DC-C5B2-F443-D34846E09191}"/>
              </a:ext>
            </a:extLst>
          </p:cNvPr>
          <p:cNvSpPr txBox="1"/>
          <p:nvPr/>
        </p:nvSpPr>
        <p:spPr>
          <a:xfrm>
            <a:off x="9399746" y="4321888"/>
            <a:ext cx="251534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Línea Financiamiento Pro-Inversión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DBA4D-F085-06B2-EED6-6AE8D3E24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a torre de un edificio&#10;&#10;Descripción generada automáticamente">
            <a:extLst>
              <a:ext uri="{FF2B5EF4-FFF2-40B4-BE49-F238E27FC236}">
                <a16:creationId xmlns:a16="http://schemas.microsoft.com/office/drawing/2014/main" id="{153571F5-F0BD-AFAA-63CD-B6D46EE85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80" y="1157745"/>
            <a:ext cx="8235820" cy="5700255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D70031D8-6AB1-5FFB-F34C-37ED509734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029" y="6352625"/>
            <a:ext cx="4545630" cy="44685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MX" altLang="es-CL" sz="1800" b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claudio.maggi@corfo.cl</a:t>
            </a:r>
            <a:endParaRPr lang="es-MX" altLang="es-CL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endParaRPr lang="es-CL" altLang="es-CL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Imagen 13" descr="Imagen que contiene tabla, plato, taza, pequeño&#10;&#10;Descripción generada automáticamente">
            <a:extLst>
              <a:ext uri="{FF2B5EF4-FFF2-40B4-BE49-F238E27FC236}">
                <a16:creationId xmlns:a16="http://schemas.microsoft.com/office/drawing/2014/main" id="{FDBE0A46-369D-600F-61D0-BF5A484CA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4" y="2271146"/>
            <a:ext cx="560598" cy="1121195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2DDF90E-5710-7926-D0DF-4D14D4628E3F}"/>
              </a:ext>
            </a:extLst>
          </p:cNvPr>
          <p:cNvCxnSpPr>
            <a:cxnSpLocks/>
          </p:cNvCxnSpPr>
          <p:nvPr/>
        </p:nvCxnSpPr>
        <p:spPr>
          <a:xfrm>
            <a:off x="1129004" y="3364349"/>
            <a:ext cx="5166865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03B85233-A950-B0CF-F6AA-34C7F48D3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496" y="455791"/>
            <a:ext cx="1638889" cy="52572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D0D189-5263-B6D7-3074-2DCA1C051997}"/>
              </a:ext>
            </a:extLst>
          </p:cNvPr>
          <p:cNvSpPr txBox="1"/>
          <p:nvPr/>
        </p:nvSpPr>
        <p:spPr>
          <a:xfrm>
            <a:off x="1064073" y="2785373"/>
            <a:ext cx="600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hlinkClick r:id="rId7"/>
              </a:rPr>
              <a:t>https://www.corfo.cl/sites/cpp/homecorfo#</a:t>
            </a:r>
            <a:endParaRPr lang="es-CL" sz="2000" b="1" dirty="0"/>
          </a:p>
          <a:p>
            <a:endParaRPr lang="es-CL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E6983B-547E-ABF1-C110-7618D36BD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631961" y="3795664"/>
            <a:ext cx="2503348" cy="2513913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363388A-6E25-0076-9E83-CF4A206085CB}"/>
              </a:ext>
            </a:extLst>
          </p:cNvPr>
          <p:cNvSpPr/>
          <p:nvPr/>
        </p:nvSpPr>
        <p:spPr>
          <a:xfrm>
            <a:off x="2859647" y="4638690"/>
            <a:ext cx="2193066" cy="2123129"/>
          </a:xfrm>
          <a:custGeom>
            <a:avLst/>
            <a:gdLst>
              <a:gd name="connsiteX0" fmla="*/ 162777 w 325553"/>
              <a:gd name="connsiteY0" fmla="*/ 0 h 325553"/>
              <a:gd name="connsiteX1" fmla="*/ 0 w 325553"/>
              <a:gd name="connsiteY1" fmla="*/ 162776 h 325553"/>
              <a:gd name="connsiteX2" fmla="*/ 162777 w 325553"/>
              <a:gd name="connsiteY2" fmla="*/ 325553 h 325553"/>
              <a:gd name="connsiteX3" fmla="*/ 325553 w 325553"/>
              <a:gd name="connsiteY3" fmla="*/ 162776 h 325553"/>
              <a:gd name="connsiteX4" fmla="*/ 162777 w 325553"/>
              <a:gd name="connsiteY4" fmla="*/ 0 h 325553"/>
              <a:gd name="connsiteX5" fmla="*/ 317511 w 325553"/>
              <a:gd name="connsiteY5" fmla="*/ 160211 h 325553"/>
              <a:gd name="connsiteX6" fmla="*/ 263229 w 325553"/>
              <a:gd name="connsiteY6" fmla="*/ 180801 h 325553"/>
              <a:gd name="connsiteX7" fmla="*/ 242362 w 325553"/>
              <a:gd name="connsiteY7" fmla="*/ 161598 h 325553"/>
              <a:gd name="connsiteX8" fmla="*/ 237163 w 325553"/>
              <a:gd name="connsiteY8" fmla="*/ 167699 h 325553"/>
              <a:gd name="connsiteX9" fmla="*/ 254286 w 325553"/>
              <a:gd name="connsiteY9" fmla="*/ 183297 h 325553"/>
              <a:gd name="connsiteX10" fmla="*/ 226279 w 325553"/>
              <a:gd name="connsiteY10" fmla="*/ 189675 h 325553"/>
              <a:gd name="connsiteX11" fmla="*/ 234806 w 325553"/>
              <a:gd name="connsiteY11" fmla="*/ 165757 h 325553"/>
              <a:gd name="connsiteX12" fmla="*/ 237094 w 325553"/>
              <a:gd name="connsiteY12" fmla="*/ 167629 h 325553"/>
              <a:gd name="connsiteX13" fmla="*/ 242293 w 325553"/>
              <a:gd name="connsiteY13" fmla="*/ 161529 h 325553"/>
              <a:gd name="connsiteX14" fmla="*/ 237163 w 325553"/>
              <a:gd name="connsiteY14" fmla="*/ 157300 h 325553"/>
              <a:gd name="connsiteX15" fmla="*/ 244303 w 325553"/>
              <a:gd name="connsiteY15" fmla="*/ 118408 h 325553"/>
              <a:gd name="connsiteX16" fmla="*/ 266765 w 325553"/>
              <a:gd name="connsiteY16" fmla="*/ 98997 h 325553"/>
              <a:gd name="connsiteX17" fmla="*/ 307736 w 325553"/>
              <a:gd name="connsiteY17" fmla="*/ 108633 h 325553"/>
              <a:gd name="connsiteX18" fmla="*/ 317442 w 325553"/>
              <a:gd name="connsiteY18" fmla="*/ 160142 h 325553"/>
              <a:gd name="connsiteX19" fmla="*/ 179831 w 325553"/>
              <a:gd name="connsiteY19" fmla="*/ 250751 h 325553"/>
              <a:gd name="connsiteX20" fmla="*/ 165272 w 325553"/>
              <a:gd name="connsiteY20" fmla="*/ 246245 h 325553"/>
              <a:gd name="connsiteX21" fmla="*/ 148080 w 325553"/>
              <a:gd name="connsiteY21" fmla="*/ 252830 h 325553"/>
              <a:gd name="connsiteX22" fmla="*/ 105444 w 325553"/>
              <a:gd name="connsiteY22" fmla="*/ 201460 h 325553"/>
              <a:gd name="connsiteX23" fmla="*/ 154180 w 325553"/>
              <a:gd name="connsiteY23" fmla="*/ 204511 h 325553"/>
              <a:gd name="connsiteX24" fmla="*/ 212899 w 325553"/>
              <a:gd name="connsiteY24" fmla="*/ 200074 h 325553"/>
              <a:gd name="connsiteX25" fmla="*/ 179831 w 325553"/>
              <a:gd name="connsiteY25" fmla="*/ 250820 h 325553"/>
              <a:gd name="connsiteX26" fmla="*/ 183228 w 325553"/>
              <a:gd name="connsiteY26" fmla="*/ 272242 h 325553"/>
              <a:gd name="connsiteX27" fmla="*/ 165272 w 325553"/>
              <a:gd name="connsiteY27" fmla="*/ 290197 h 325553"/>
              <a:gd name="connsiteX28" fmla="*/ 147317 w 325553"/>
              <a:gd name="connsiteY28" fmla="*/ 272242 h 325553"/>
              <a:gd name="connsiteX29" fmla="*/ 165272 w 325553"/>
              <a:gd name="connsiteY29" fmla="*/ 254286 h 325553"/>
              <a:gd name="connsiteX30" fmla="*/ 183228 w 325553"/>
              <a:gd name="connsiteY30" fmla="*/ 272242 h 325553"/>
              <a:gd name="connsiteX31" fmla="*/ 100245 w 325553"/>
              <a:gd name="connsiteY31" fmla="*/ 192725 h 325553"/>
              <a:gd name="connsiteX32" fmla="*/ 89083 w 325553"/>
              <a:gd name="connsiteY32" fmla="*/ 170610 h 325553"/>
              <a:gd name="connsiteX33" fmla="*/ 105028 w 325553"/>
              <a:gd name="connsiteY33" fmla="*/ 146693 h 325553"/>
              <a:gd name="connsiteX34" fmla="*/ 101423 w 325553"/>
              <a:gd name="connsiteY34" fmla="*/ 133521 h 325553"/>
              <a:gd name="connsiteX35" fmla="*/ 148357 w 325553"/>
              <a:gd name="connsiteY35" fmla="*/ 110782 h 325553"/>
              <a:gd name="connsiteX36" fmla="*/ 192032 w 325553"/>
              <a:gd name="connsiteY36" fmla="*/ 134492 h 325553"/>
              <a:gd name="connsiteX37" fmla="*/ 228151 w 325553"/>
              <a:gd name="connsiteY37" fmla="*/ 160281 h 325553"/>
              <a:gd name="connsiteX38" fmla="*/ 216920 w 325553"/>
              <a:gd name="connsiteY38" fmla="*/ 191408 h 325553"/>
              <a:gd name="connsiteX39" fmla="*/ 100245 w 325553"/>
              <a:gd name="connsiteY39" fmla="*/ 192725 h 325553"/>
              <a:gd name="connsiteX40" fmla="*/ 90193 w 325553"/>
              <a:gd name="connsiteY40" fmla="*/ 191131 h 325553"/>
              <a:gd name="connsiteX41" fmla="*/ 45616 w 325553"/>
              <a:gd name="connsiteY41" fmla="*/ 180940 h 325553"/>
              <a:gd name="connsiteX42" fmla="*/ 60799 w 325553"/>
              <a:gd name="connsiteY42" fmla="*/ 165064 h 325553"/>
              <a:gd name="connsiteX43" fmla="*/ 79101 w 325553"/>
              <a:gd name="connsiteY43" fmla="*/ 172621 h 325553"/>
              <a:gd name="connsiteX44" fmla="*/ 81180 w 325553"/>
              <a:gd name="connsiteY44" fmla="*/ 172482 h 325553"/>
              <a:gd name="connsiteX45" fmla="*/ 90193 w 325553"/>
              <a:gd name="connsiteY45" fmla="*/ 191131 h 325553"/>
              <a:gd name="connsiteX46" fmla="*/ 96293 w 325553"/>
              <a:gd name="connsiteY46" fmla="*/ 127282 h 325553"/>
              <a:gd name="connsiteX47" fmla="*/ 79101 w 325553"/>
              <a:gd name="connsiteY47" fmla="*/ 120696 h 325553"/>
              <a:gd name="connsiteX48" fmla="*/ 73347 w 325553"/>
              <a:gd name="connsiteY48" fmla="*/ 121389 h 325553"/>
              <a:gd name="connsiteX49" fmla="*/ 68563 w 325553"/>
              <a:gd name="connsiteY49" fmla="*/ 84023 h 325553"/>
              <a:gd name="connsiteX50" fmla="*/ 134214 w 325553"/>
              <a:gd name="connsiteY50" fmla="*/ 104613 h 325553"/>
              <a:gd name="connsiteX51" fmla="*/ 137889 w 325553"/>
              <a:gd name="connsiteY51" fmla="*/ 106207 h 325553"/>
              <a:gd name="connsiteX52" fmla="*/ 96293 w 325553"/>
              <a:gd name="connsiteY52" fmla="*/ 127282 h 325553"/>
              <a:gd name="connsiteX53" fmla="*/ 236400 w 325553"/>
              <a:gd name="connsiteY53" fmla="*/ 118061 h 325553"/>
              <a:gd name="connsiteX54" fmla="*/ 230438 w 325553"/>
              <a:gd name="connsiteY54" fmla="*/ 151823 h 325553"/>
              <a:gd name="connsiteX55" fmla="*/ 196330 w 325553"/>
              <a:gd name="connsiteY55" fmla="*/ 127698 h 325553"/>
              <a:gd name="connsiteX56" fmla="*/ 159310 w 325553"/>
              <a:gd name="connsiteY56" fmla="*/ 107178 h 325553"/>
              <a:gd name="connsiteX57" fmla="*/ 216157 w 325553"/>
              <a:gd name="connsiteY57" fmla="*/ 96848 h 325553"/>
              <a:gd name="connsiteX58" fmla="*/ 236400 w 325553"/>
              <a:gd name="connsiteY58" fmla="*/ 117992 h 325553"/>
              <a:gd name="connsiteX59" fmla="*/ 223783 w 325553"/>
              <a:gd name="connsiteY59" fmla="*/ 92688 h 325553"/>
              <a:gd name="connsiteX60" fmla="*/ 241738 w 325553"/>
              <a:gd name="connsiteY60" fmla="*/ 74733 h 325553"/>
              <a:gd name="connsiteX61" fmla="*/ 259694 w 325553"/>
              <a:gd name="connsiteY61" fmla="*/ 92688 h 325553"/>
              <a:gd name="connsiteX62" fmla="*/ 241738 w 325553"/>
              <a:gd name="connsiteY62" fmla="*/ 110644 h 325553"/>
              <a:gd name="connsiteX63" fmla="*/ 223783 w 325553"/>
              <a:gd name="connsiteY63" fmla="*/ 92688 h 325553"/>
              <a:gd name="connsiteX64" fmla="*/ 303785 w 325553"/>
              <a:gd name="connsiteY64" fmla="*/ 99136 h 325553"/>
              <a:gd name="connsiteX65" fmla="*/ 267597 w 325553"/>
              <a:gd name="connsiteY65" fmla="*/ 91163 h 325553"/>
              <a:gd name="connsiteX66" fmla="*/ 243888 w 325553"/>
              <a:gd name="connsiteY66" fmla="*/ 66899 h 325553"/>
              <a:gd name="connsiteX67" fmla="*/ 244442 w 325553"/>
              <a:gd name="connsiteY67" fmla="*/ 66899 h 325553"/>
              <a:gd name="connsiteX68" fmla="*/ 237163 w 325553"/>
              <a:gd name="connsiteY68" fmla="*/ 27176 h 325553"/>
              <a:gd name="connsiteX69" fmla="*/ 303785 w 325553"/>
              <a:gd name="connsiteY69" fmla="*/ 99205 h 325553"/>
              <a:gd name="connsiteX70" fmla="*/ 70435 w 325553"/>
              <a:gd name="connsiteY70" fmla="*/ 38684 h 325553"/>
              <a:gd name="connsiteX71" fmla="*/ 162777 w 325553"/>
              <a:gd name="connsiteY71" fmla="*/ 8042 h 325553"/>
              <a:gd name="connsiteX72" fmla="*/ 227457 w 325553"/>
              <a:gd name="connsiteY72" fmla="*/ 22254 h 325553"/>
              <a:gd name="connsiteX73" fmla="*/ 236400 w 325553"/>
              <a:gd name="connsiteY73" fmla="*/ 67315 h 325553"/>
              <a:gd name="connsiteX74" fmla="*/ 216019 w 325553"/>
              <a:gd name="connsiteY74" fmla="*/ 88945 h 325553"/>
              <a:gd name="connsiteX75" fmla="*/ 148703 w 325553"/>
              <a:gd name="connsiteY75" fmla="*/ 102255 h 325553"/>
              <a:gd name="connsiteX76" fmla="*/ 137265 w 325553"/>
              <a:gd name="connsiteY76" fmla="*/ 97195 h 325553"/>
              <a:gd name="connsiteX77" fmla="*/ 68286 w 325553"/>
              <a:gd name="connsiteY77" fmla="*/ 75773 h 325553"/>
              <a:gd name="connsiteX78" fmla="*/ 70435 w 325553"/>
              <a:gd name="connsiteY78" fmla="*/ 38614 h 325553"/>
              <a:gd name="connsiteX79" fmla="*/ 79031 w 325553"/>
              <a:gd name="connsiteY79" fmla="*/ 128807 h 325553"/>
              <a:gd name="connsiteX80" fmla="*/ 96987 w 325553"/>
              <a:gd name="connsiteY80" fmla="*/ 146762 h 325553"/>
              <a:gd name="connsiteX81" fmla="*/ 79031 w 325553"/>
              <a:gd name="connsiteY81" fmla="*/ 164718 h 325553"/>
              <a:gd name="connsiteX82" fmla="*/ 61076 w 325553"/>
              <a:gd name="connsiteY82" fmla="*/ 146762 h 325553"/>
              <a:gd name="connsiteX83" fmla="*/ 79031 w 325553"/>
              <a:gd name="connsiteY83" fmla="*/ 128807 h 325553"/>
              <a:gd name="connsiteX84" fmla="*/ 61492 w 325553"/>
              <a:gd name="connsiteY84" fmla="*/ 45963 h 325553"/>
              <a:gd name="connsiteX85" fmla="*/ 60244 w 325553"/>
              <a:gd name="connsiteY85" fmla="*/ 74248 h 325553"/>
              <a:gd name="connsiteX86" fmla="*/ 38476 w 325553"/>
              <a:gd name="connsiteY86" fmla="*/ 70782 h 325553"/>
              <a:gd name="connsiteX87" fmla="*/ 61561 w 325553"/>
              <a:gd name="connsiteY87" fmla="*/ 45963 h 325553"/>
              <a:gd name="connsiteX88" fmla="*/ 7972 w 325553"/>
              <a:gd name="connsiteY88" fmla="*/ 162915 h 325553"/>
              <a:gd name="connsiteX89" fmla="*/ 33276 w 325553"/>
              <a:gd name="connsiteY89" fmla="*/ 78199 h 325553"/>
              <a:gd name="connsiteX90" fmla="*/ 60383 w 325553"/>
              <a:gd name="connsiteY90" fmla="*/ 82498 h 325553"/>
              <a:gd name="connsiteX91" fmla="*/ 65721 w 325553"/>
              <a:gd name="connsiteY91" fmla="*/ 124578 h 325553"/>
              <a:gd name="connsiteX92" fmla="*/ 53034 w 325553"/>
              <a:gd name="connsiteY92" fmla="*/ 146832 h 325553"/>
              <a:gd name="connsiteX93" fmla="*/ 55946 w 325553"/>
              <a:gd name="connsiteY93" fmla="*/ 158756 h 325553"/>
              <a:gd name="connsiteX94" fmla="*/ 37159 w 325553"/>
              <a:gd name="connsiteY94" fmla="*/ 178652 h 325553"/>
              <a:gd name="connsiteX95" fmla="*/ 8111 w 325553"/>
              <a:gd name="connsiteY95" fmla="*/ 168045 h 325553"/>
              <a:gd name="connsiteX96" fmla="*/ 7972 w 325553"/>
              <a:gd name="connsiteY96" fmla="*/ 162985 h 325553"/>
              <a:gd name="connsiteX97" fmla="*/ 8596 w 325553"/>
              <a:gd name="connsiteY97" fmla="*/ 176780 h 325553"/>
              <a:gd name="connsiteX98" fmla="*/ 31751 w 325553"/>
              <a:gd name="connsiteY98" fmla="*/ 185238 h 325553"/>
              <a:gd name="connsiteX99" fmla="*/ 15044 w 325553"/>
              <a:gd name="connsiteY99" fmla="*/ 209155 h 325553"/>
              <a:gd name="connsiteX100" fmla="*/ 8666 w 325553"/>
              <a:gd name="connsiteY100" fmla="*/ 176780 h 325553"/>
              <a:gd name="connsiteX101" fmla="*/ 18441 w 325553"/>
              <a:gd name="connsiteY101" fmla="*/ 218930 h 325553"/>
              <a:gd name="connsiteX102" fmla="*/ 39862 w 325553"/>
              <a:gd name="connsiteY102" fmla="*/ 187803 h 325553"/>
              <a:gd name="connsiteX103" fmla="*/ 95115 w 325553"/>
              <a:gd name="connsiteY103" fmla="*/ 200212 h 325553"/>
              <a:gd name="connsiteX104" fmla="*/ 142811 w 325553"/>
              <a:gd name="connsiteY104" fmla="*/ 259139 h 325553"/>
              <a:gd name="connsiteX105" fmla="*/ 139137 w 325553"/>
              <a:gd name="connsiteY105" fmla="*/ 272380 h 325553"/>
              <a:gd name="connsiteX106" fmla="*/ 143157 w 325553"/>
              <a:gd name="connsiteY106" fmla="*/ 286176 h 325553"/>
              <a:gd name="connsiteX107" fmla="*/ 109604 w 325553"/>
              <a:gd name="connsiteY107" fmla="*/ 308291 h 325553"/>
              <a:gd name="connsiteX108" fmla="*/ 18371 w 325553"/>
              <a:gd name="connsiteY108" fmla="*/ 218861 h 325553"/>
              <a:gd name="connsiteX109" fmla="*/ 162707 w 325553"/>
              <a:gd name="connsiteY109" fmla="*/ 317719 h 325553"/>
              <a:gd name="connsiteX110" fmla="*/ 120003 w 325553"/>
              <a:gd name="connsiteY110" fmla="*/ 311688 h 325553"/>
              <a:gd name="connsiteX111" fmla="*/ 148426 w 325553"/>
              <a:gd name="connsiteY111" fmla="*/ 292277 h 325553"/>
              <a:gd name="connsiteX112" fmla="*/ 165064 w 325553"/>
              <a:gd name="connsiteY112" fmla="*/ 298377 h 325553"/>
              <a:gd name="connsiteX113" fmla="*/ 184475 w 325553"/>
              <a:gd name="connsiteY113" fmla="*/ 289573 h 325553"/>
              <a:gd name="connsiteX114" fmla="*/ 184198 w 325553"/>
              <a:gd name="connsiteY114" fmla="*/ 290059 h 325553"/>
              <a:gd name="connsiteX115" fmla="*/ 218722 w 325553"/>
              <a:gd name="connsiteY115" fmla="*/ 307182 h 325553"/>
              <a:gd name="connsiteX116" fmla="*/ 162569 w 325553"/>
              <a:gd name="connsiteY116" fmla="*/ 317789 h 325553"/>
              <a:gd name="connsiteX117" fmla="*/ 229329 w 325553"/>
              <a:gd name="connsiteY117" fmla="*/ 302606 h 325553"/>
              <a:gd name="connsiteX118" fmla="*/ 188635 w 325553"/>
              <a:gd name="connsiteY118" fmla="*/ 283264 h 325553"/>
              <a:gd name="connsiteX119" fmla="*/ 191061 w 325553"/>
              <a:gd name="connsiteY119" fmla="*/ 272380 h 325553"/>
              <a:gd name="connsiteX120" fmla="*/ 185515 w 325553"/>
              <a:gd name="connsiteY120" fmla="*/ 256435 h 325553"/>
              <a:gd name="connsiteX121" fmla="*/ 222258 w 325553"/>
              <a:gd name="connsiteY121" fmla="*/ 198687 h 325553"/>
              <a:gd name="connsiteX122" fmla="*/ 260803 w 325553"/>
              <a:gd name="connsiteY122" fmla="*/ 189952 h 325553"/>
              <a:gd name="connsiteX123" fmla="*/ 279521 w 325553"/>
              <a:gd name="connsiteY123" fmla="*/ 210265 h 325553"/>
              <a:gd name="connsiteX124" fmla="*/ 299279 w 325553"/>
              <a:gd name="connsiteY124" fmla="*/ 235568 h 325553"/>
              <a:gd name="connsiteX125" fmla="*/ 229329 w 325553"/>
              <a:gd name="connsiteY125" fmla="*/ 302606 h 325553"/>
              <a:gd name="connsiteX126" fmla="*/ 303300 w 325553"/>
              <a:gd name="connsiteY126" fmla="*/ 227457 h 325553"/>
              <a:gd name="connsiteX127" fmla="*/ 285622 w 325553"/>
              <a:gd name="connsiteY127" fmla="*/ 205065 h 325553"/>
              <a:gd name="connsiteX128" fmla="*/ 283472 w 325553"/>
              <a:gd name="connsiteY128" fmla="*/ 206868 h 325553"/>
              <a:gd name="connsiteX129" fmla="*/ 285622 w 325553"/>
              <a:gd name="connsiteY129" fmla="*/ 205065 h 325553"/>
              <a:gd name="connsiteX130" fmla="*/ 269469 w 325553"/>
              <a:gd name="connsiteY130" fmla="*/ 187387 h 325553"/>
              <a:gd name="connsiteX131" fmla="*/ 317303 w 325553"/>
              <a:gd name="connsiteY131" fmla="*/ 169224 h 325553"/>
              <a:gd name="connsiteX132" fmla="*/ 303300 w 325553"/>
              <a:gd name="connsiteY132" fmla="*/ 227457 h 3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25553" h="325553">
                <a:moveTo>
                  <a:pt x="162777" y="0"/>
                </a:moveTo>
                <a:cubicBezTo>
                  <a:pt x="73000" y="0"/>
                  <a:pt x="0" y="73000"/>
                  <a:pt x="0" y="162776"/>
                </a:cubicBezTo>
                <a:cubicBezTo>
                  <a:pt x="0" y="252553"/>
                  <a:pt x="73000" y="325553"/>
                  <a:pt x="162777" y="325553"/>
                </a:cubicBezTo>
                <a:cubicBezTo>
                  <a:pt x="252553" y="325553"/>
                  <a:pt x="325553" y="252553"/>
                  <a:pt x="325553" y="162776"/>
                </a:cubicBezTo>
                <a:cubicBezTo>
                  <a:pt x="325553" y="73000"/>
                  <a:pt x="252553" y="0"/>
                  <a:pt x="162777" y="0"/>
                </a:cubicBezTo>
                <a:close/>
                <a:moveTo>
                  <a:pt x="317511" y="160211"/>
                </a:moveTo>
                <a:cubicBezTo>
                  <a:pt x="299972" y="168461"/>
                  <a:pt x="281809" y="175324"/>
                  <a:pt x="263229" y="180801"/>
                </a:cubicBezTo>
                <a:cubicBezTo>
                  <a:pt x="256505" y="174215"/>
                  <a:pt x="249572" y="167768"/>
                  <a:pt x="242362" y="161598"/>
                </a:cubicBezTo>
                <a:lnTo>
                  <a:pt x="237163" y="167699"/>
                </a:lnTo>
                <a:cubicBezTo>
                  <a:pt x="243056" y="172690"/>
                  <a:pt x="248740" y="177959"/>
                  <a:pt x="254286" y="183297"/>
                </a:cubicBezTo>
                <a:cubicBezTo>
                  <a:pt x="245066" y="185793"/>
                  <a:pt x="235707" y="187872"/>
                  <a:pt x="226279" y="189675"/>
                </a:cubicBezTo>
                <a:cubicBezTo>
                  <a:pt x="229537" y="181841"/>
                  <a:pt x="232379" y="173869"/>
                  <a:pt x="234806" y="165757"/>
                </a:cubicBezTo>
                <a:cubicBezTo>
                  <a:pt x="235568" y="166381"/>
                  <a:pt x="236331" y="167006"/>
                  <a:pt x="237094" y="167629"/>
                </a:cubicBezTo>
                <a:lnTo>
                  <a:pt x="242293" y="161529"/>
                </a:lnTo>
                <a:cubicBezTo>
                  <a:pt x="240629" y="160073"/>
                  <a:pt x="238896" y="158756"/>
                  <a:pt x="237163" y="157300"/>
                </a:cubicBezTo>
                <a:cubicBezTo>
                  <a:pt x="240560" y="144544"/>
                  <a:pt x="242917" y="131580"/>
                  <a:pt x="244303" y="118408"/>
                </a:cubicBezTo>
                <a:cubicBezTo>
                  <a:pt x="255188" y="117299"/>
                  <a:pt x="264131" y="109396"/>
                  <a:pt x="266765" y="98997"/>
                </a:cubicBezTo>
                <a:cubicBezTo>
                  <a:pt x="280561" y="101007"/>
                  <a:pt x="294357" y="104266"/>
                  <a:pt x="307736" y="108633"/>
                </a:cubicBezTo>
                <a:cubicBezTo>
                  <a:pt x="313768" y="124717"/>
                  <a:pt x="317165" y="142048"/>
                  <a:pt x="317442" y="160142"/>
                </a:cubicBezTo>
                <a:close/>
                <a:moveTo>
                  <a:pt x="179831" y="250751"/>
                </a:moveTo>
                <a:cubicBezTo>
                  <a:pt x="175671" y="247908"/>
                  <a:pt x="170680" y="246245"/>
                  <a:pt x="165272" y="246245"/>
                </a:cubicBezTo>
                <a:cubicBezTo>
                  <a:pt x="158686" y="246245"/>
                  <a:pt x="152655" y="248740"/>
                  <a:pt x="148080" y="252830"/>
                </a:cubicBezTo>
                <a:cubicBezTo>
                  <a:pt x="131580" y="237717"/>
                  <a:pt x="117299" y="220455"/>
                  <a:pt x="105444" y="201460"/>
                </a:cubicBezTo>
                <a:cubicBezTo>
                  <a:pt x="121666" y="203470"/>
                  <a:pt x="137958" y="204511"/>
                  <a:pt x="154180" y="204511"/>
                </a:cubicBezTo>
                <a:cubicBezTo>
                  <a:pt x="173730" y="204511"/>
                  <a:pt x="193488" y="202985"/>
                  <a:pt x="212899" y="200074"/>
                </a:cubicBezTo>
                <a:cubicBezTo>
                  <a:pt x="204025" y="218306"/>
                  <a:pt x="192933" y="235291"/>
                  <a:pt x="179831" y="250820"/>
                </a:cubicBezTo>
                <a:close/>
                <a:moveTo>
                  <a:pt x="183228" y="272242"/>
                </a:moveTo>
                <a:cubicBezTo>
                  <a:pt x="183228" y="282155"/>
                  <a:pt x="175186" y="290197"/>
                  <a:pt x="165272" y="290197"/>
                </a:cubicBezTo>
                <a:cubicBezTo>
                  <a:pt x="155359" y="290197"/>
                  <a:pt x="147317" y="282155"/>
                  <a:pt x="147317" y="272242"/>
                </a:cubicBezTo>
                <a:cubicBezTo>
                  <a:pt x="147317" y="262328"/>
                  <a:pt x="155359" y="254286"/>
                  <a:pt x="165272" y="254286"/>
                </a:cubicBezTo>
                <a:cubicBezTo>
                  <a:pt x="175186" y="254286"/>
                  <a:pt x="183228" y="262328"/>
                  <a:pt x="183228" y="272242"/>
                </a:cubicBezTo>
                <a:close/>
                <a:moveTo>
                  <a:pt x="100245" y="192725"/>
                </a:moveTo>
                <a:cubicBezTo>
                  <a:pt x="96155" y="185515"/>
                  <a:pt x="92480" y="178098"/>
                  <a:pt x="89083" y="170610"/>
                </a:cubicBezTo>
                <a:cubicBezTo>
                  <a:pt x="98442" y="166659"/>
                  <a:pt x="105028" y="157439"/>
                  <a:pt x="105028" y="146693"/>
                </a:cubicBezTo>
                <a:cubicBezTo>
                  <a:pt x="105028" y="141909"/>
                  <a:pt x="103711" y="137403"/>
                  <a:pt x="101423" y="133521"/>
                </a:cubicBezTo>
                <a:cubicBezTo>
                  <a:pt x="116259" y="124301"/>
                  <a:pt x="131996" y="116675"/>
                  <a:pt x="148357" y="110782"/>
                </a:cubicBezTo>
                <a:cubicBezTo>
                  <a:pt x="163400" y="117784"/>
                  <a:pt x="178028" y="125687"/>
                  <a:pt x="192032" y="134492"/>
                </a:cubicBezTo>
                <a:cubicBezTo>
                  <a:pt x="204511" y="142325"/>
                  <a:pt x="216573" y="150991"/>
                  <a:pt x="228151" y="160281"/>
                </a:cubicBezTo>
                <a:cubicBezTo>
                  <a:pt x="225100" y="170888"/>
                  <a:pt x="221357" y="181217"/>
                  <a:pt x="216920" y="191408"/>
                </a:cubicBezTo>
                <a:cubicBezTo>
                  <a:pt x="178444" y="197717"/>
                  <a:pt x="138929" y="198133"/>
                  <a:pt x="100245" y="192725"/>
                </a:cubicBezTo>
                <a:close/>
                <a:moveTo>
                  <a:pt x="90193" y="191131"/>
                </a:moveTo>
                <a:cubicBezTo>
                  <a:pt x="75080" y="188635"/>
                  <a:pt x="60175" y="185169"/>
                  <a:pt x="45616" y="180940"/>
                </a:cubicBezTo>
                <a:cubicBezTo>
                  <a:pt x="50400" y="175463"/>
                  <a:pt x="55530" y="170194"/>
                  <a:pt x="60799" y="165064"/>
                </a:cubicBezTo>
                <a:cubicBezTo>
                  <a:pt x="65513" y="169709"/>
                  <a:pt x="71960" y="172621"/>
                  <a:pt x="79101" y="172621"/>
                </a:cubicBezTo>
                <a:cubicBezTo>
                  <a:pt x="79794" y="172621"/>
                  <a:pt x="80487" y="172621"/>
                  <a:pt x="81180" y="172482"/>
                </a:cubicBezTo>
                <a:cubicBezTo>
                  <a:pt x="83953" y="178791"/>
                  <a:pt x="86934" y="184961"/>
                  <a:pt x="90193" y="191131"/>
                </a:cubicBezTo>
                <a:close/>
                <a:moveTo>
                  <a:pt x="96293" y="127282"/>
                </a:moveTo>
                <a:cubicBezTo>
                  <a:pt x="91718" y="123192"/>
                  <a:pt x="85686" y="120696"/>
                  <a:pt x="79101" y="120696"/>
                </a:cubicBezTo>
                <a:cubicBezTo>
                  <a:pt x="77159" y="120696"/>
                  <a:pt x="75218" y="120904"/>
                  <a:pt x="73347" y="121389"/>
                </a:cubicBezTo>
                <a:cubicBezTo>
                  <a:pt x="70781" y="109049"/>
                  <a:pt x="69187" y="96571"/>
                  <a:pt x="68563" y="84023"/>
                </a:cubicBezTo>
                <a:cubicBezTo>
                  <a:pt x="90955" y="88875"/>
                  <a:pt x="112931" y="95739"/>
                  <a:pt x="134214" y="104613"/>
                </a:cubicBezTo>
                <a:cubicBezTo>
                  <a:pt x="135462" y="105097"/>
                  <a:pt x="136641" y="105722"/>
                  <a:pt x="137889" y="106207"/>
                </a:cubicBezTo>
                <a:cubicBezTo>
                  <a:pt x="123400" y="111892"/>
                  <a:pt x="109465" y="118963"/>
                  <a:pt x="96293" y="127282"/>
                </a:cubicBezTo>
                <a:close/>
                <a:moveTo>
                  <a:pt x="236400" y="118061"/>
                </a:moveTo>
                <a:cubicBezTo>
                  <a:pt x="235222" y="129500"/>
                  <a:pt x="233211" y="140731"/>
                  <a:pt x="230438" y="151823"/>
                </a:cubicBezTo>
                <a:cubicBezTo>
                  <a:pt x="219485" y="143227"/>
                  <a:pt x="208046" y="135116"/>
                  <a:pt x="196330" y="127698"/>
                </a:cubicBezTo>
                <a:cubicBezTo>
                  <a:pt x="184406" y="120211"/>
                  <a:pt x="171997" y="113417"/>
                  <a:pt x="159310" y="107178"/>
                </a:cubicBezTo>
                <a:cubicBezTo>
                  <a:pt x="177751" y="101562"/>
                  <a:pt x="196815" y="98096"/>
                  <a:pt x="216157" y="96848"/>
                </a:cubicBezTo>
                <a:cubicBezTo>
                  <a:pt x="217890" y="107385"/>
                  <a:pt x="226001" y="115843"/>
                  <a:pt x="236400" y="117992"/>
                </a:cubicBezTo>
                <a:close/>
                <a:moveTo>
                  <a:pt x="223783" y="92688"/>
                </a:moveTo>
                <a:cubicBezTo>
                  <a:pt x="223783" y="82775"/>
                  <a:pt x="231825" y="74733"/>
                  <a:pt x="241738" y="74733"/>
                </a:cubicBezTo>
                <a:cubicBezTo>
                  <a:pt x="251652" y="74733"/>
                  <a:pt x="259694" y="82775"/>
                  <a:pt x="259694" y="92688"/>
                </a:cubicBezTo>
                <a:cubicBezTo>
                  <a:pt x="259694" y="102602"/>
                  <a:pt x="251652" y="110644"/>
                  <a:pt x="241738" y="110644"/>
                </a:cubicBezTo>
                <a:cubicBezTo>
                  <a:pt x="231825" y="110644"/>
                  <a:pt x="223783" y="102602"/>
                  <a:pt x="223783" y="92688"/>
                </a:cubicBezTo>
                <a:close/>
                <a:moveTo>
                  <a:pt x="303785" y="99136"/>
                </a:moveTo>
                <a:cubicBezTo>
                  <a:pt x="291861" y="95600"/>
                  <a:pt x="279798" y="92896"/>
                  <a:pt x="267597" y="91163"/>
                </a:cubicBezTo>
                <a:cubicBezTo>
                  <a:pt x="266834" y="78268"/>
                  <a:pt x="256643" y="67939"/>
                  <a:pt x="243888" y="66899"/>
                </a:cubicBezTo>
                <a:lnTo>
                  <a:pt x="244442" y="66899"/>
                </a:lnTo>
                <a:cubicBezTo>
                  <a:pt x="243056" y="53450"/>
                  <a:pt x="240629" y="40139"/>
                  <a:pt x="237163" y="27176"/>
                </a:cubicBezTo>
                <a:cubicBezTo>
                  <a:pt x="266418" y="43259"/>
                  <a:pt x="289920" y="68633"/>
                  <a:pt x="303785" y="99205"/>
                </a:cubicBezTo>
                <a:close/>
                <a:moveTo>
                  <a:pt x="70435" y="38684"/>
                </a:moveTo>
                <a:cubicBezTo>
                  <a:pt x="96224" y="19480"/>
                  <a:pt x="128183" y="8042"/>
                  <a:pt x="162777" y="8042"/>
                </a:cubicBezTo>
                <a:cubicBezTo>
                  <a:pt x="185862" y="8042"/>
                  <a:pt x="207769" y="13172"/>
                  <a:pt x="227457" y="22254"/>
                </a:cubicBezTo>
                <a:cubicBezTo>
                  <a:pt x="231825" y="36881"/>
                  <a:pt x="234806" y="51994"/>
                  <a:pt x="236400" y="67315"/>
                </a:cubicBezTo>
                <a:cubicBezTo>
                  <a:pt x="225794" y="69533"/>
                  <a:pt x="217613" y="78130"/>
                  <a:pt x="216019" y="88945"/>
                </a:cubicBezTo>
                <a:cubicBezTo>
                  <a:pt x="193002" y="90331"/>
                  <a:pt x="170333" y="94837"/>
                  <a:pt x="148703" y="102255"/>
                </a:cubicBezTo>
                <a:cubicBezTo>
                  <a:pt x="144891" y="100522"/>
                  <a:pt x="141147" y="98789"/>
                  <a:pt x="137265" y="97195"/>
                </a:cubicBezTo>
                <a:cubicBezTo>
                  <a:pt x="114942" y="87905"/>
                  <a:pt x="91856" y="80765"/>
                  <a:pt x="68286" y="75773"/>
                </a:cubicBezTo>
                <a:cubicBezTo>
                  <a:pt x="68078" y="63433"/>
                  <a:pt x="68771" y="51024"/>
                  <a:pt x="70435" y="38614"/>
                </a:cubicBezTo>
                <a:close/>
                <a:moveTo>
                  <a:pt x="79031" y="128807"/>
                </a:moveTo>
                <a:cubicBezTo>
                  <a:pt x="88945" y="128807"/>
                  <a:pt x="96987" y="136849"/>
                  <a:pt x="96987" y="146762"/>
                </a:cubicBezTo>
                <a:cubicBezTo>
                  <a:pt x="96987" y="156676"/>
                  <a:pt x="88945" y="164718"/>
                  <a:pt x="79031" y="164718"/>
                </a:cubicBezTo>
                <a:cubicBezTo>
                  <a:pt x="69118" y="164718"/>
                  <a:pt x="61076" y="156676"/>
                  <a:pt x="61076" y="146762"/>
                </a:cubicBezTo>
                <a:cubicBezTo>
                  <a:pt x="61076" y="136849"/>
                  <a:pt x="69118" y="128807"/>
                  <a:pt x="79031" y="128807"/>
                </a:cubicBezTo>
                <a:close/>
                <a:moveTo>
                  <a:pt x="61492" y="45963"/>
                </a:moveTo>
                <a:cubicBezTo>
                  <a:pt x="60521" y="55391"/>
                  <a:pt x="60105" y="64819"/>
                  <a:pt x="60244" y="74248"/>
                </a:cubicBezTo>
                <a:cubicBezTo>
                  <a:pt x="53034" y="72861"/>
                  <a:pt x="45755" y="71752"/>
                  <a:pt x="38476" y="70782"/>
                </a:cubicBezTo>
                <a:cubicBezTo>
                  <a:pt x="45270" y="61700"/>
                  <a:pt x="52965" y="53381"/>
                  <a:pt x="61561" y="45963"/>
                </a:cubicBezTo>
                <a:close/>
                <a:moveTo>
                  <a:pt x="7972" y="162915"/>
                </a:moveTo>
                <a:cubicBezTo>
                  <a:pt x="7972" y="131649"/>
                  <a:pt x="17331" y="102532"/>
                  <a:pt x="33276" y="78199"/>
                </a:cubicBezTo>
                <a:cubicBezTo>
                  <a:pt x="42358" y="79309"/>
                  <a:pt x="51370" y="80765"/>
                  <a:pt x="60383" y="82498"/>
                </a:cubicBezTo>
                <a:cubicBezTo>
                  <a:pt x="60937" y="96640"/>
                  <a:pt x="62809" y="110713"/>
                  <a:pt x="65721" y="124578"/>
                </a:cubicBezTo>
                <a:cubicBezTo>
                  <a:pt x="58164" y="129084"/>
                  <a:pt x="53034" y="137403"/>
                  <a:pt x="53034" y="146832"/>
                </a:cubicBezTo>
                <a:cubicBezTo>
                  <a:pt x="53034" y="151130"/>
                  <a:pt x="54074" y="155151"/>
                  <a:pt x="55946" y="158756"/>
                </a:cubicBezTo>
                <a:cubicBezTo>
                  <a:pt x="49291" y="165064"/>
                  <a:pt x="42982" y="171720"/>
                  <a:pt x="37159" y="178652"/>
                </a:cubicBezTo>
                <a:cubicBezTo>
                  <a:pt x="27453" y="175532"/>
                  <a:pt x="17678" y="171997"/>
                  <a:pt x="8111" y="168045"/>
                </a:cubicBezTo>
                <a:cubicBezTo>
                  <a:pt x="8111" y="166381"/>
                  <a:pt x="7972" y="164718"/>
                  <a:pt x="7972" y="162985"/>
                </a:cubicBezTo>
                <a:close/>
                <a:moveTo>
                  <a:pt x="8596" y="176780"/>
                </a:moveTo>
                <a:cubicBezTo>
                  <a:pt x="16222" y="179831"/>
                  <a:pt x="23987" y="182673"/>
                  <a:pt x="31751" y="185238"/>
                </a:cubicBezTo>
                <a:cubicBezTo>
                  <a:pt x="25789" y="192795"/>
                  <a:pt x="20174" y="200767"/>
                  <a:pt x="15044" y="209155"/>
                </a:cubicBezTo>
                <a:cubicBezTo>
                  <a:pt x="11785" y="198826"/>
                  <a:pt x="9636" y="187942"/>
                  <a:pt x="8666" y="176780"/>
                </a:cubicBezTo>
                <a:close/>
                <a:moveTo>
                  <a:pt x="18441" y="218930"/>
                </a:moveTo>
                <a:cubicBezTo>
                  <a:pt x="24888" y="207907"/>
                  <a:pt x="32098" y="197439"/>
                  <a:pt x="39862" y="187803"/>
                </a:cubicBezTo>
                <a:cubicBezTo>
                  <a:pt x="57818" y="193210"/>
                  <a:pt x="76328" y="197439"/>
                  <a:pt x="95115" y="200212"/>
                </a:cubicBezTo>
                <a:cubicBezTo>
                  <a:pt x="108009" y="222188"/>
                  <a:pt x="124093" y="241947"/>
                  <a:pt x="142811" y="259139"/>
                </a:cubicBezTo>
                <a:cubicBezTo>
                  <a:pt x="140523" y="263021"/>
                  <a:pt x="139137" y="267528"/>
                  <a:pt x="139137" y="272380"/>
                </a:cubicBezTo>
                <a:cubicBezTo>
                  <a:pt x="139137" y="277441"/>
                  <a:pt x="140592" y="282225"/>
                  <a:pt x="143157" y="286176"/>
                </a:cubicBezTo>
                <a:cubicBezTo>
                  <a:pt x="132551" y="294495"/>
                  <a:pt x="121250" y="301913"/>
                  <a:pt x="109604" y="308291"/>
                </a:cubicBezTo>
                <a:cubicBezTo>
                  <a:pt x="67870" y="293039"/>
                  <a:pt x="34524" y="260248"/>
                  <a:pt x="18371" y="218861"/>
                </a:cubicBezTo>
                <a:close/>
                <a:moveTo>
                  <a:pt x="162707" y="317719"/>
                </a:moveTo>
                <a:cubicBezTo>
                  <a:pt x="147872" y="317719"/>
                  <a:pt x="133590" y="315570"/>
                  <a:pt x="120003" y="311688"/>
                </a:cubicBezTo>
                <a:cubicBezTo>
                  <a:pt x="129847" y="305934"/>
                  <a:pt x="139414" y="299417"/>
                  <a:pt x="148426" y="292277"/>
                </a:cubicBezTo>
                <a:cubicBezTo>
                  <a:pt x="152932" y="296090"/>
                  <a:pt x="158756" y="298377"/>
                  <a:pt x="165064" y="298377"/>
                </a:cubicBezTo>
                <a:cubicBezTo>
                  <a:pt x="172829" y="298377"/>
                  <a:pt x="179761" y="294980"/>
                  <a:pt x="184475" y="289573"/>
                </a:cubicBezTo>
                <a:lnTo>
                  <a:pt x="184198" y="290059"/>
                </a:lnTo>
                <a:cubicBezTo>
                  <a:pt x="195290" y="296644"/>
                  <a:pt x="206868" y="302329"/>
                  <a:pt x="218722" y="307182"/>
                </a:cubicBezTo>
                <a:cubicBezTo>
                  <a:pt x="201322" y="313976"/>
                  <a:pt x="182396" y="317789"/>
                  <a:pt x="162569" y="317789"/>
                </a:cubicBezTo>
                <a:close/>
                <a:moveTo>
                  <a:pt x="229329" y="302606"/>
                </a:moveTo>
                <a:cubicBezTo>
                  <a:pt x="215256" y="297476"/>
                  <a:pt x="201599" y="290959"/>
                  <a:pt x="188635" y="283264"/>
                </a:cubicBezTo>
                <a:cubicBezTo>
                  <a:pt x="190160" y="279937"/>
                  <a:pt x="191061" y="276262"/>
                  <a:pt x="191061" y="272380"/>
                </a:cubicBezTo>
                <a:cubicBezTo>
                  <a:pt x="191061" y="266349"/>
                  <a:pt x="188982" y="260803"/>
                  <a:pt x="185515" y="256435"/>
                </a:cubicBezTo>
                <a:cubicBezTo>
                  <a:pt x="200282" y="238965"/>
                  <a:pt x="212691" y="219554"/>
                  <a:pt x="222258" y="198687"/>
                </a:cubicBezTo>
                <a:cubicBezTo>
                  <a:pt x="235222" y="196400"/>
                  <a:pt x="248116" y="193488"/>
                  <a:pt x="260803" y="189952"/>
                </a:cubicBezTo>
                <a:cubicBezTo>
                  <a:pt x="267320" y="196538"/>
                  <a:pt x="273559" y="203263"/>
                  <a:pt x="279521" y="210265"/>
                </a:cubicBezTo>
                <a:cubicBezTo>
                  <a:pt x="286384" y="218306"/>
                  <a:pt x="292970" y="226833"/>
                  <a:pt x="299279" y="235568"/>
                </a:cubicBezTo>
                <a:cubicBezTo>
                  <a:pt x="283750" y="264685"/>
                  <a:pt x="259139" y="288325"/>
                  <a:pt x="229329" y="302606"/>
                </a:cubicBezTo>
                <a:close/>
                <a:moveTo>
                  <a:pt x="303300" y="227457"/>
                </a:moveTo>
                <a:cubicBezTo>
                  <a:pt x="297615" y="219762"/>
                  <a:pt x="291791" y="212206"/>
                  <a:pt x="285622" y="205065"/>
                </a:cubicBezTo>
                <a:lnTo>
                  <a:pt x="283472" y="206868"/>
                </a:lnTo>
                <a:lnTo>
                  <a:pt x="285622" y="205065"/>
                </a:lnTo>
                <a:cubicBezTo>
                  <a:pt x="280491" y="199034"/>
                  <a:pt x="275015" y="193141"/>
                  <a:pt x="269469" y="187387"/>
                </a:cubicBezTo>
                <a:cubicBezTo>
                  <a:pt x="285760" y="182396"/>
                  <a:pt x="301774" y="176295"/>
                  <a:pt x="317303" y="169224"/>
                </a:cubicBezTo>
                <a:cubicBezTo>
                  <a:pt x="316471" y="189952"/>
                  <a:pt x="311549" y="209641"/>
                  <a:pt x="303300" y="227457"/>
                </a:cubicBezTo>
                <a:close/>
              </a:path>
            </a:pathLst>
          </a:custGeom>
          <a:solidFill>
            <a:srgbClr val="221E7C"/>
          </a:solidFill>
          <a:ln w="69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7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089F147-9EB1-C32C-B280-B58913EDA4E6}"/>
              </a:ext>
            </a:extLst>
          </p:cNvPr>
          <p:cNvSpPr/>
          <p:nvPr/>
        </p:nvSpPr>
        <p:spPr>
          <a:xfrm>
            <a:off x="0" y="307124"/>
            <a:ext cx="12185434" cy="1885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9E1F53F-30AE-C043-FE14-B2A5492353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368565"/>
            <a:ext cx="12192000" cy="148943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0DAD791-EE96-ED09-6CEA-445FE1D9D11F}"/>
              </a:ext>
            </a:extLst>
          </p:cNvPr>
          <p:cNvSpPr txBox="1">
            <a:spLocks noChangeArrowheads="1"/>
          </p:cNvSpPr>
          <p:nvPr/>
        </p:nvSpPr>
        <p:spPr>
          <a:xfrm>
            <a:off x="688744" y="1292768"/>
            <a:ext cx="11066147" cy="1072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Impulsar la competitividad y la </a:t>
            </a:r>
            <a:r>
              <a:rPr kumimoji="0" lang="es-CL" sz="1800" b="1" i="1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diversificación productiva 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nivel nacional y regional a través del desarrollo tecnológico e </a:t>
            </a:r>
            <a:r>
              <a:rPr kumimoji="0" lang="es-CL" sz="1800" b="1" i="1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la innovación y el emprendimiento, fortaleciendo las capacidades humanas y tecnológicas y las condiciones de entorno, con el fin de fomentar el desarrollo económico </a:t>
            </a:r>
            <a:r>
              <a:rPr kumimoji="0" lang="es-CL" sz="1800" b="1" i="1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sostenible y territorialmente equilibrado del país.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9F74EC3-E2E5-A4E4-CDC2-DC4D813EA7CA}"/>
              </a:ext>
            </a:extLst>
          </p:cNvPr>
          <p:cNvCxnSpPr>
            <a:cxnSpLocks/>
          </p:cNvCxnSpPr>
          <p:nvPr/>
        </p:nvCxnSpPr>
        <p:spPr>
          <a:xfrm>
            <a:off x="1348509" y="1136805"/>
            <a:ext cx="1961830" cy="0"/>
          </a:xfrm>
          <a:prstGeom prst="line">
            <a:avLst/>
          </a:prstGeom>
          <a:ln w="22225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725FCFD5-C1CB-F698-BFAC-EE29268B5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4" y="613585"/>
            <a:ext cx="490187" cy="52322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72E254A-87E8-3194-1E76-34CBE111D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240" y="454627"/>
            <a:ext cx="1117651" cy="3585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44644E-FA8C-4FE4-88B9-69695673BCD6}"/>
              </a:ext>
            </a:extLst>
          </p:cNvPr>
          <p:cNvSpPr txBox="1"/>
          <p:nvPr/>
        </p:nvSpPr>
        <p:spPr>
          <a:xfrm>
            <a:off x="1263073" y="613585"/>
            <a:ext cx="2185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Misión Corfo </a:t>
            </a:r>
            <a:endParaRPr kumimoji="0" lang="es-C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4E403BE-08EA-7340-6AAA-6DA8DB3027CF}"/>
              </a:ext>
            </a:extLst>
          </p:cNvPr>
          <p:cNvGrpSpPr/>
          <p:nvPr/>
        </p:nvGrpSpPr>
        <p:grpSpPr>
          <a:xfrm>
            <a:off x="933837" y="2445032"/>
            <a:ext cx="10519524" cy="4066491"/>
            <a:chOff x="1088934" y="2535462"/>
            <a:chExt cx="10519524" cy="4066491"/>
          </a:xfrm>
        </p:grpSpPr>
        <p:sp>
          <p:nvSpPr>
            <p:cNvPr id="12" name="Subtítulo 2">
              <a:extLst>
                <a:ext uri="{FF2B5EF4-FFF2-40B4-BE49-F238E27FC236}">
                  <a16:creationId xmlns:a16="http://schemas.microsoft.com/office/drawing/2014/main" id="{87C75071-A1F8-2CE3-CBD1-8D4F475A13C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447328" y="3289081"/>
              <a:ext cx="1991970" cy="7273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4472C4"/>
                  </a:solidFill>
                </a:defRPr>
              </a:pPr>
              <a:r>
                <a:rPr kumimoji="0" lang="es-CL" sz="1800" b="1" i="0" u="none" strike="noStrike" kern="1200" cap="none" spc="0" normalizeH="0" baseline="0" noProof="0">
                  <a:ln>
                    <a:noFill/>
                  </a:ln>
                  <a:solidFill>
                    <a:srgbClr val="221E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Financiamiento</a:t>
              </a:r>
              <a:r>
                <a:rPr kumimoji="0" lang="es-CL" sz="1800" b="1" i="0" u="none" strike="noStrike" kern="1200" cap="none" spc="0" normalizeH="0" baseline="0" noProof="0">
                  <a:ln>
                    <a:noFill/>
                  </a:ln>
                  <a:solidFill>
                    <a:srgbClr val="201D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para el desarrollo</a:t>
              </a:r>
            </a:p>
          </p:txBody>
        </p:sp>
        <p:sp>
          <p:nvSpPr>
            <p:cNvPr id="13" name="Subtítulo 2">
              <a:extLst>
                <a:ext uri="{FF2B5EF4-FFF2-40B4-BE49-F238E27FC236}">
                  <a16:creationId xmlns:a16="http://schemas.microsoft.com/office/drawing/2014/main" id="{A707FDCC-1E56-DAEF-D58B-ACF204840D4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99527" y="3239085"/>
              <a:ext cx="2642261" cy="7617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4472C4"/>
                  </a:solidFill>
                </a:defRPr>
              </a:pPr>
              <a:r>
                <a:rPr kumimoji="0" lang="es-CL" sz="1600" b="1" i="0" u="none" strike="noStrike" kern="1200" cap="none" spc="0" normalizeH="0" baseline="0" noProof="0">
                  <a:ln>
                    <a:noFill/>
                  </a:ln>
                  <a:solidFill>
                    <a:srgbClr val="201D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Emprendimiento</a:t>
              </a:r>
              <a:br>
                <a:rPr kumimoji="0" lang="es-CL" sz="1600" b="1" i="0" u="none" strike="noStrike" kern="1200" cap="none" spc="0" normalizeH="0" baseline="0" noProof="0">
                  <a:ln>
                    <a:noFill/>
                  </a:ln>
                  <a:solidFill>
                    <a:srgbClr val="201D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es-CL" sz="1600" b="1" i="0" u="none" strike="noStrike" kern="1200" cap="none" spc="0" normalizeH="0" baseline="0" noProof="0">
                  <a:ln>
                    <a:noFill/>
                  </a:ln>
                  <a:solidFill>
                    <a:srgbClr val="201D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Fomento e Innovación</a:t>
              </a:r>
            </a:p>
          </p:txBody>
        </p:sp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DEC9C06B-4801-E319-4BF4-EA7B24D5FA9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062898" y="3295489"/>
              <a:ext cx="2114681" cy="7273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b="1">
                  <a:solidFill>
                    <a:srgbClr val="4472C4"/>
                  </a:solidFill>
                </a:defRPr>
              </a:pPr>
              <a:r>
                <a:rPr kumimoji="0" lang="es-CL" sz="1600" b="1" i="0" u="none" strike="noStrike" kern="1200" cap="none" spc="0" normalizeH="0" baseline="0" noProof="0">
                  <a:ln>
                    <a:noFill/>
                  </a:ln>
                  <a:solidFill>
                    <a:srgbClr val="201D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Política de desarrollo productivo sostenible</a:t>
              </a:r>
            </a:p>
          </p:txBody>
        </p:sp>
        <p:sp>
          <p:nvSpPr>
            <p:cNvPr id="15" name="Forma libre: forma 192">
              <a:extLst>
                <a:ext uri="{FF2B5EF4-FFF2-40B4-BE49-F238E27FC236}">
                  <a16:creationId xmlns:a16="http://schemas.microsoft.com/office/drawing/2014/main" id="{AB6263B1-EB0D-8B0F-8537-D8E805F11BDB}"/>
                </a:ext>
              </a:extLst>
            </p:cNvPr>
            <p:cNvSpPr/>
            <p:nvPr/>
          </p:nvSpPr>
          <p:spPr>
            <a:xfrm>
              <a:off x="1131235" y="3349303"/>
              <a:ext cx="212101" cy="566890"/>
            </a:xfrm>
            <a:custGeom>
              <a:avLst/>
              <a:gdLst>
                <a:gd name="connsiteX0" fmla="*/ 0 w 61006"/>
                <a:gd name="connsiteY0" fmla="*/ 0 h 163053"/>
                <a:gd name="connsiteX1" fmla="*/ 0 w 61006"/>
                <a:gd name="connsiteY1" fmla="*/ 26829 h 163053"/>
                <a:gd name="connsiteX2" fmla="*/ 32514 w 61006"/>
                <a:gd name="connsiteY2" fmla="*/ 26829 h 163053"/>
                <a:gd name="connsiteX3" fmla="*/ 32514 w 61006"/>
                <a:gd name="connsiteY3" fmla="*/ 163054 h 163053"/>
                <a:gd name="connsiteX4" fmla="*/ 61006 w 61006"/>
                <a:gd name="connsiteY4" fmla="*/ 163054 h 163053"/>
                <a:gd name="connsiteX5" fmla="*/ 61006 w 61006"/>
                <a:gd name="connsiteY5" fmla="*/ 0 h 163053"/>
                <a:gd name="connsiteX6" fmla="*/ 0 w 61006"/>
                <a:gd name="connsiteY6" fmla="*/ 0 h 16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06" h="163053">
                  <a:moveTo>
                    <a:pt x="0" y="0"/>
                  </a:moveTo>
                  <a:lnTo>
                    <a:pt x="0" y="26829"/>
                  </a:lnTo>
                  <a:lnTo>
                    <a:pt x="32514" y="26829"/>
                  </a:lnTo>
                  <a:lnTo>
                    <a:pt x="32514" y="163054"/>
                  </a:lnTo>
                  <a:lnTo>
                    <a:pt x="61006" y="163054"/>
                  </a:lnTo>
                  <a:lnTo>
                    <a:pt x="610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7C"/>
            </a:solidFill>
            <a:ln w="69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orma libre: forma 193">
              <a:extLst>
                <a:ext uri="{FF2B5EF4-FFF2-40B4-BE49-F238E27FC236}">
                  <a16:creationId xmlns:a16="http://schemas.microsoft.com/office/drawing/2014/main" id="{828CEBDA-20B9-E32E-7679-70D728B65BF7}"/>
                </a:ext>
              </a:extLst>
            </p:cNvPr>
            <p:cNvSpPr/>
            <p:nvPr/>
          </p:nvSpPr>
          <p:spPr>
            <a:xfrm>
              <a:off x="4724963" y="3341454"/>
              <a:ext cx="398898" cy="580390"/>
            </a:xfrm>
            <a:custGeom>
              <a:avLst/>
              <a:gdLst>
                <a:gd name="connsiteX0" fmla="*/ 44091 w 114734"/>
                <a:gd name="connsiteY0" fmla="*/ 138235 h 166936"/>
                <a:gd name="connsiteX1" fmla="*/ 79378 w 114734"/>
                <a:gd name="connsiteY1" fmla="*/ 102325 h 166936"/>
                <a:gd name="connsiteX2" fmla="*/ 103226 w 114734"/>
                <a:gd name="connsiteY2" fmla="*/ 73139 h 166936"/>
                <a:gd name="connsiteX3" fmla="*/ 109812 w 114734"/>
                <a:gd name="connsiteY3" fmla="*/ 48805 h 166936"/>
                <a:gd name="connsiteX4" fmla="*/ 94214 w 114734"/>
                <a:gd name="connsiteY4" fmla="*/ 13033 h 166936"/>
                <a:gd name="connsiteX5" fmla="*/ 58095 w 114734"/>
                <a:gd name="connsiteY5" fmla="*/ 0 h 166936"/>
                <a:gd name="connsiteX6" fmla="*/ 24542 w 114734"/>
                <a:gd name="connsiteY6" fmla="*/ 8250 h 166936"/>
                <a:gd name="connsiteX7" fmla="*/ 832 w 114734"/>
                <a:gd name="connsiteY7" fmla="*/ 32514 h 166936"/>
                <a:gd name="connsiteX8" fmla="*/ 0 w 114734"/>
                <a:gd name="connsiteY8" fmla="*/ 33762 h 166936"/>
                <a:gd name="connsiteX9" fmla="*/ 24195 w 114734"/>
                <a:gd name="connsiteY9" fmla="*/ 47765 h 166936"/>
                <a:gd name="connsiteX10" fmla="*/ 24888 w 114734"/>
                <a:gd name="connsiteY10" fmla="*/ 46656 h 166936"/>
                <a:gd name="connsiteX11" fmla="*/ 56501 w 114734"/>
                <a:gd name="connsiteY11" fmla="*/ 27106 h 166936"/>
                <a:gd name="connsiteX12" fmla="*/ 74109 w 114734"/>
                <a:gd name="connsiteY12" fmla="*/ 33484 h 166936"/>
                <a:gd name="connsiteX13" fmla="*/ 80973 w 114734"/>
                <a:gd name="connsiteY13" fmla="*/ 48875 h 166936"/>
                <a:gd name="connsiteX14" fmla="*/ 74387 w 114734"/>
                <a:gd name="connsiteY14" fmla="*/ 67107 h 166936"/>
                <a:gd name="connsiteX15" fmla="*/ 51371 w 114734"/>
                <a:gd name="connsiteY15" fmla="*/ 92827 h 166936"/>
                <a:gd name="connsiteX16" fmla="*/ 2357 w 114734"/>
                <a:gd name="connsiteY16" fmla="*/ 142048 h 166936"/>
                <a:gd name="connsiteX17" fmla="*/ 2357 w 114734"/>
                <a:gd name="connsiteY17" fmla="*/ 166936 h 166936"/>
                <a:gd name="connsiteX18" fmla="*/ 114734 w 114734"/>
                <a:gd name="connsiteY18" fmla="*/ 166936 h 166936"/>
                <a:gd name="connsiteX19" fmla="*/ 114734 w 114734"/>
                <a:gd name="connsiteY19" fmla="*/ 138235 h 166936"/>
                <a:gd name="connsiteX20" fmla="*/ 44022 w 114734"/>
                <a:gd name="connsiteY20" fmla="*/ 138235 h 16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734" h="166936">
                  <a:moveTo>
                    <a:pt x="44091" y="138235"/>
                  </a:moveTo>
                  <a:lnTo>
                    <a:pt x="79378" y="102325"/>
                  </a:lnTo>
                  <a:cubicBezTo>
                    <a:pt x="90886" y="90539"/>
                    <a:pt x="98858" y="80695"/>
                    <a:pt x="103226" y="73139"/>
                  </a:cubicBezTo>
                  <a:cubicBezTo>
                    <a:pt x="107593" y="65443"/>
                    <a:pt x="109812" y="57263"/>
                    <a:pt x="109812" y="48805"/>
                  </a:cubicBezTo>
                  <a:cubicBezTo>
                    <a:pt x="109812" y="33762"/>
                    <a:pt x="104543" y="21699"/>
                    <a:pt x="94214" y="13033"/>
                  </a:cubicBezTo>
                  <a:cubicBezTo>
                    <a:pt x="83884" y="4368"/>
                    <a:pt x="71752" y="0"/>
                    <a:pt x="58095" y="0"/>
                  </a:cubicBezTo>
                  <a:cubicBezTo>
                    <a:pt x="44438" y="0"/>
                    <a:pt x="33277" y="2773"/>
                    <a:pt x="24542" y="8250"/>
                  </a:cubicBezTo>
                  <a:cubicBezTo>
                    <a:pt x="15945" y="13657"/>
                    <a:pt x="7973" y="21838"/>
                    <a:pt x="832" y="32514"/>
                  </a:cubicBezTo>
                  <a:lnTo>
                    <a:pt x="0" y="33762"/>
                  </a:lnTo>
                  <a:lnTo>
                    <a:pt x="24195" y="47765"/>
                  </a:lnTo>
                  <a:lnTo>
                    <a:pt x="24888" y="46656"/>
                  </a:lnTo>
                  <a:cubicBezTo>
                    <a:pt x="33277" y="33692"/>
                    <a:pt x="43953" y="27106"/>
                    <a:pt x="56501" y="27106"/>
                  </a:cubicBezTo>
                  <a:cubicBezTo>
                    <a:pt x="63572" y="27106"/>
                    <a:pt x="69534" y="29255"/>
                    <a:pt x="74109" y="33484"/>
                  </a:cubicBezTo>
                  <a:cubicBezTo>
                    <a:pt x="78754" y="37782"/>
                    <a:pt x="80973" y="42774"/>
                    <a:pt x="80973" y="48875"/>
                  </a:cubicBezTo>
                  <a:cubicBezTo>
                    <a:pt x="80973" y="54975"/>
                    <a:pt x="78754" y="61076"/>
                    <a:pt x="74387" y="67107"/>
                  </a:cubicBezTo>
                  <a:cubicBezTo>
                    <a:pt x="69880" y="73277"/>
                    <a:pt x="62116" y="81943"/>
                    <a:pt x="51371" y="92827"/>
                  </a:cubicBezTo>
                  <a:lnTo>
                    <a:pt x="2357" y="142048"/>
                  </a:lnTo>
                  <a:lnTo>
                    <a:pt x="2357" y="166936"/>
                  </a:lnTo>
                  <a:lnTo>
                    <a:pt x="114734" y="166936"/>
                  </a:lnTo>
                  <a:lnTo>
                    <a:pt x="114734" y="138235"/>
                  </a:lnTo>
                  <a:lnTo>
                    <a:pt x="44022" y="138235"/>
                  </a:lnTo>
                  <a:close/>
                </a:path>
              </a:pathLst>
            </a:custGeom>
            <a:solidFill>
              <a:srgbClr val="221E7C"/>
            </a:solidFill>
            <a:ln w="69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orma libre: forma 194">
              <a:extLst>
                <a:ext uri="{FF2B5EF4-FFF2-40B4-BE49-F238E27FC236}">
                  <a16:creationId xmlns:a16="http://schemas.microsoft.com/office/drawing/2014/main" id="{6F8DADE7-DD10-465B-C620-CD821C4102B2}"/>
                </a:ext>
              </a:extLst>
            </p:cNvPr>
            <p:cNvSpPr/>
            <p:nvPr/>
          </p:nvSpPr>
          <p:spPr>
            <a:xfrm>
              <a:off x="8603874" y="3351925"/>
              <a:ext cx="395523" cy="573399"/>
            </a:xfrm>
            <a:custGeom>
              <a:avLst/>
              <a:gdLst>
                <a:gd name="connsiteX0" fmla="*/ 101007 w 113763"/>
                <a:gd name="connsiteY0" fmla="*/ 78685 h 164925"/>
                <a:gd name="connsiteX1" fmla="*/ 68563 w 113763"/>
                <a:gd name="connsiteY1" fmla="*/ 64542 h 164925"/>
                <a:gd name="connsiteX2" fmla="*/ 105722 w 113763"/>
                <a:gd name="connsiteY2" fmla="*/ 23016 h 164925"/>
                <a:gd name="connsiteX3" fmla="*/ 105722 w 113763"/>
                <a:gd name="connsiteY3" fmla="*/ 0 h 164925"/>
                <a:gd name="connsiteX4" fmla="*/ 9151 w 113763"/>
                <a:gd name="connsiteY4" fmla="*/ 0 h 164925"/>
                <a:gd name="connsiteX5" fmla="*/ 9151 w 113763"/>
                <a:gd name="connsiteY5" fmla="*/ 26829 h 164925"/>
                <a:gd name="connsiteX6" fmla="*/ 65512 w 113763"/>
                <a:gd name="connsiteY6" fmla="*/ 26829 h 164925"/>
                <a:gd name="connsiteX7" fmla="*/ 30018 w 113763"/>
                <a:gd name="connsiteY7" fmla="*/ 68008 h 164925"/>
                <a:gd name="connsiteX8" fmla="*/ 30018 w 113763"/>
                <a:gd name="connsiteY8" fmla="*/ 91024 h 164925"/>
                <a:gd name="connsiteX9" fmla="*/ 31820 w 113763"/>
                <a:gd name="connsiteY9" fmla="*/ 90470 h 164925"/>
                <a:gd name="connsiteX10" fmla="*/ 48597 w 113763"/>
                <a:gd name="connsiteY10" fmla="*/ 87974 h 164925"/>
                <a:gd name="connsiteX11" fmla="*/ 75773 w 113763"/>
                <a:gd name="connsiteY11" fmla="*/ 95045 h 164925"/>
                <a:gd name="connsiteX12" fmla="*/ 85270 w 113763"/>
                <a:gd name="connsiteY12" fmla="*/ 113486 h 164925"/>
                <a:gd name="connsiteX13" fmla="*/ 76812 w 113763"/>
                <a:gd name="connsiteY13" fmla="*/ 131164 h 164925"/>
                <a:gd name="connsiteX14" fmla="*/ 54559 w 113763"/>
                <a:gd name="connsiteY14" fmla="*/ 137403 h 164925"/>
                <a:gd name="connsiteX15" fmla="*/ 14073 w 113763"/>
                <a:gd name="connsiteY15" fmla="*/ 123885 h 164925"/>
                <a:gd name="connsiteX16" fmla="*/ 12756 w 113763"/>
                <a:gd name="connsiteY16" fmla="*/ 122984 h 164925"/>
                <a:gd name="connsiteX17" fmla="*/ 0 w 113763"/>
                <a:gd name="connsiteY17" fmla="*/ 147248 h 164925"/>
                <a:gd name="connsiteX18" fmla="*/ 1040 w 113763"/>
                <a:gd name="connsiteY18" fmla="*/ 147941 h 164925"/>
                <a:gd name="connsiteX19" fmla="*/ 52964 w 113763"/>
                <a:gd name="connsiteY19" fmla="*/ 164926 h 164925"/>
                <a:gd name="connsiteX20" fmla="*/ 96640 w 113763"/>
                <a:gd name="connsiteY20" fmla="*/ 150645 h 164925"/>
                <a:gd name="connsiteX21" fmla="*/ 113763 w 113763"/>
                <a:gd name="connsiteY21" fmla="*/ 111060 h 164925"/>
                <a:gd name="connsiteX22" fmla="*/ 101007 w 113763"/>
                <a:gd name="connsiteY22" fmla="*/ 78546 h 16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763" h="164925">
                  <a:moveTo>
                    <a:pt x="101007" y="78685"/>
                  </a:moveTo>
                  <a:cubicBezTo>
                    <a:pt x="93104" y="70227"/>
                    <a:pt x="82220" y="65513"/>
                    <a:pt x="68563" y="64542"/>
                  </a:cubicBezTo>
                  <a:lnTo>
                    <a:pt x="105722" y="23016"/>
                  </a:lnTo>
                  <a:lnTo>
                    <a:pt x="105722" y="0"/>
                  </a:lnTo>
                  <a:lnTo>
                    <a:pt x="9151" y="0"/>
                  </a:lnTo>
                  <a:lnTo>
                    <a:pt x="9151" y="26829"/>
                  </a:lnTo>
                  <a:lnTo>
                    <a:pt x="65512" y="26829"/>
                  </a:lnTo>
                  <a:lnTo>
                    <a:pt x="30018" y="68008"/>
                  </a:lnTo>
                  <a:lnTo>
                    <a:pt x="30018" y="91024"/>
                  </a:lnTo>
                  <a:lnTo>
                    <a:pt x="31820" y="90470"/>
                  </a:lnTo>
                  <a:cubicBezTo>
                    <a:pt x="37158" y="88806"/>
                    <a:pt x="42843" y="87974"/>
                    <a:pt x="48597" y="87974"/>
                  </a:cubicBezTo>
                  <a:cubicBezTo>
                    <a:pt x="60175" y="87974"/>
                    <a:pt x="69256" y="90331"/>
                    <a:pt x="75773" y="95045"/>
                  </a:cubicBezTo>
                  <a:cubicBezTo>
                    <a:pt x="82151" y="99690"/>
                    <a:pt x="85270" y="105722"/>
                    <a:pt x="85270" y="113486"/>
                  </a:cubicBezTo>
                  <a:cubicBezTo>
                    <a:pt x="85270" y="121250"/>
                    <a:pt x="82497" y="127074"/>
                    <a:pt x="76812" y="131164"/>
                  </a:cubicBezTo>
                  <a:cubicBezTo>
                    <a:pt x="71059" y="135324"/>
                    <a:pt x="63571" y="137403"/>
                    <a:pt x="54559" y="137403"/>
                  </a:cubicBezTo>
                  <a:cubicBezTo>
                    <a:pt x="40555" y="137403"/>
                    <a:pt x="26967" y="132828"/>
                    <a:pt x="14073" y="123885"/>
                  </a:cubicBezTo>
                  <a:lnTo>
                    <a:pt x="12756" y="122984"/>
                  </a:lnTo>
                  <a:lnTo>
                    <a:pt x="0" y="147248"/>
                  </a:lnTo>
                  <a:lnTo>
                    <a:pt x="1040" y="147941"/>
                  </a:lnTo>
                  <a:cubicBezTo>
                    <a:pt x="17886" y="159172"/>
                    <a:pt x="35287" y="164926"/>
                    <a:pt x="52964" y="164926"/>
                  </a:cubicBezTo>
                  <a:cubicBezTo>
                    <a:pt x="70642" y="164926"/>
                    <a:pt x="85340" y="160142"/>
                    <a:pt x="96640" y="150645"/>
                  </a:cubicBezTo>
                  <a:cubicBezTo>
                    <a:pt x="108009" y="141078"/>
                    <a:pt x="113763" y="127767"/>
                    <a:pt x="113763" y="111060"/>
                  </a:cubicBezTo>
                  <a:cubicBezTo>
                    <a:pt x="113763" y="98512"/>
                    <a:pt x="109465" y="87628"/>
                    <a:pt x="101007" y="78546"/>
                  </a:cubicBezTo>
                  <a:close/>
                </a:path>
              </a:pathLst>
            </a:custGeom>
            <a:solidFill>
              <a:srgbClr val="221E7C"/>
            </a:solidFill>
            <a:ln w="69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979B700-C2A0-0550-272E-1F44DCA83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203" y="5716446"/>
              <a:ext cx="555843" cy="49186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66A4023-85C0-546F-F006-9091294C9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2366" y="5716240"/>
              <a:ext cx="567839" cy="495859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46B6058-E16F-1E09-A02E-5A5D6D8BA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4469" y="5757061"/>
              <a:ext cx="522985" cy="450455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08DED677-32FF-5E95-8F15-953E69345C00}"/>
                </a:ext>
              </a:extLst>
            </p:cNvPr>
            <p:cNvSpPr txBox="1"/>
            <p:nvPr/>
          </p:nvSpPr>
          <p:spPr>
            <a:xfrm>
              <a:off x="5003809" y="6286393"/>
              <a:ext cx="20741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1200" cap="none" spc="0" normalizeH="0" baseline="0" noProof="0">
                  <a:ln>
                    <a:noFill/>
                  </a:ln>
                  <a:solidFill>
                    <a:srgbClr val="4744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Descentralización</a:t>
              </a:r>
              <a:endParaRPr kumimoji="0" lang="es-CL" sz="1800" b="1" i="0" u="none" strike="noStrike" kern="1200" cap="none" spc="0" normalizeH="0" baseline="0" noProof="0">
                <a:ln>
                  <a:noFill/>
                </a:ln>
                <a:solidFill>
                  <a:srgbClr val="47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758061C-FC9D-00E4-8B10-446C6CFFA8C3}"/>
                </a:ext>
              </a:extLst>
            </p:cNvPr>
            <p:cNvSpPr txBox="1"/>
            <p:nvPr/>
          </p:nvSpPr>
          <p:spPr>
            <a:xfrm>
              <a:off x="2661168" y="6284968"/>
              <a:ext cx="2074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1200" cap="none" spc="0" normalizeH="0" baseline="0" noProof="0">
                  <a:ln>
                    <a:noFill/>
                  </a:ln>
                  <a:solidFill>
                    <a:srgbClr val="4744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Equidad de Género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AC32BCF-4D62-56EB-C369-A12354594B2C}"/>
                </a:ext>
              </a:extLst>
            </p:cNvPr>
            <p:cNvSpPr txBox="1"/>
            <p:nvPr/>
          </p:nvSpPr>
          <p:spPr>
            <a:xfrm>
              <a:off x="7279278" y="6294176"/>
              <a:ext cx="2770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400" b="1" i="0" u="none" strike="noStrike" kern="1200" cap="none" spc="0" normalizeH="0" baseline="0" noProof="0">
                  <a:ln>
                    <a:noFill/>
                  </a:ln>
                  <a:solidFill>
                    <a:srgbClr val="4744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Sustentabilidad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6F00A3CC-1505-2391-F1A3-69AD8F0C31A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31235" y="2535462"/>
              <a:ext cx="6839812" cy="4958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CL" sz="2400" b="1" i="0" u="none" strike="noStrike" kern="1200" cap="none" spc="0" normalizeH="0" baseline="0" noProof="0">
                  <a:ln>
                    <a:noFill/>
                  </a:ln>
                  <a:solidFill>
                    <a:srgbClr val="221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Pilares Estratégicos </a:t>
              </a:r>
              <a:r>
                <a:rPr kumimoji="0" lang="es-CL" sz="2400" b="0" i="0" u="none" strike="noStrike" kern="1200" cap="none" spc="0" normalizeH="0" baseline="0" noProof="0">
                  <a:ln>
                    <a:noFill/>
                  </a:ln>
                  <a:solidFill>
                    <a:srgbClr val="221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Corfo 2022 - 2026</a:t>
              </a:r>
            </a:p>
          </p:txBody>
        </p:sp>
        <p:sp>
          <p:nvSpPr>
            <p:cNvPr id="25" name="Subtítulo 2">
              <a:extLst>
                <a:ext uri="{FF2B5EF4-FFF2-40B4-BE49-F238E27FC236}">
                  <a16:creationId xmlns:a16="http://schemas.microsoft.com/office/drawing/2014/main" id="{D4EB217D-1A3C-C08A-4DA1-2C38EA51342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17446" y="5284086"/>
              <a:ext cx="2280299" cy="3645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>
                  <a:ln>
                    <a:noFill/>
                  </a:ln>
                  <a:solidFill>
                    <a:srgbClr val="221E7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Ejes Transversales:</a:t>
              </a:r>
              <a:endParaRPr kumimoji="0" lang="es-CL" sz="16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4CD465E9-07E2-693A-A411-721B008058E1}"/>
                </a:ext>
              </a:extLst>
            </p:cNvPr>
            <p:cNvCxnSpPr>
              <a:cxnSpLocks/>
            </p:cNvCxnSpPr>
            <p:nvPr/>
          </p:nvCxnSpPr>
          <p:spPr>
            <a:xfrm>
              <a:off x="6838344" y="5442522"/>
              <a:ext cx="3854705" cy="0"/>
            </a:xfrm>
            <a:prstGeom prst="line">
              <a:avLst/>
            </a:prstGeom>
            <a:ln w="31750">
              <a:solidFill>
                <a:srgbClr val="221E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FF572E5C-F50D-D661-6281-3F3F8ABABA4D}"/>
                </a:ext>
              </a:extLst>
            </p:cNvPr>
            <p:cNvCxnSpPr>
              <a:cxnSpLocks/>
            </p:cNvCxnSpPr>
            <p:nvPr/>
          </p:nvCxnSpPr>
          <p:spPr>
            <a:xfrm>
              <a:off x="1335969" y="5442522"/>
              <a:ext cx="3747867" cy="0"/>
            </a:xfrm>
            <a:prstGeom prst="line">
              <a:avLst/>
            </a:prstGeom>
            <a:ln w="31750">
              <a:solidFill>
                <a:srgbClr val="221E7C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08038EEE-0C21-E8FD-6818-EA7423BEBB7B}"/>
                </a:ext>
              </a:extLst>
            </p:cNvPr>
            <p:cNvCxnSpPr>
              <a:cxnSpLocks/>
            </p:cNvCxnSpPr>
            <p:nvPr/>
          </p:nvCxnSpPr>
          <p:spPr>
            <a:xfrm>
              <a:off x="1237285" y="2951435"/>
              <a:ext cx="4741563" cy="0"/>
            </a:xfrm>
            <a:prstGeom prst="line">
              <a:avLst/>
            </a:prstGeom>
            <a:ln w="31750">
              <a:solidFill>
                <a:srgbClr val="221E7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1BB4EF42-941A-47FA-E71D-584C71A49AB8}"/>
                </a:ext>
              </a:extLst>
            </p:cNvPr>
            <p:cNvSpPr txBox="1"/>
            <p:nvPr/>
          </p:nvSpPr>
          <p:spPr>
            <a:xfrm>
              <a:off x="1088934" y="4051703"/>
              <a:ext cx="297987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Impulsar el crecimiento de MiPyMEs </a:t>
              </a:r>
              <a:b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 fortalecer el financiamiento para emprendimientos, apoyando proyectos de alto impacto sostenible.</a:t>
              </a:r>
              <a:endParaRPr kumimoji="0" lang="es-CL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7CB420D-C54F-B70B-7515-C070C45D0779}"/>
                </a:ext>
              </a:extLst>
            </p:cNvPr>
            <p:cNvSpPr txBox="1"/>
            <p:nvPr/>
          </p:nvSpPr>
          <p:spPr>
            <a:xfrm>
              <a:off x="4745674" y="4051703"/>
              <a:ext cx="309611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Apoyar el ecosistema emprendedor, fortaleciendo la descentralización y enfocándose en el desarrollo regional, la sostenibilidad y la equidad de género.</a:t>
              </a:r>
              <a:endParaRPr kumimoji="0" lang="es-CL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02FFE73-2F75-B412-3912-328136160496}"/>
                </a:ext>
              </a:extLst>
            </p:cNvPr>
            <p:cNvSpPr txBox="1"/>
            <p:nvPr/>
          </p:nvSpPr>
          <p:spPr>
            <a:xfrm>
              <a:off x="8549556" y="4051703"/>
              <a:ext cx="305890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Modernizar el desarrollo productivo para mejorar su sostenibilidad y competitividad sectorial, impulsando actividades intensivas en conocimiento, tecnología e innovación.</a:t>
              </a:r>
              <a:endParaRPr kumimoji="0" lang="es-CL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45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Imagen que contiene borroso, gato, viendo, foto&#10;&#10;Descripción generada automáticamente">
            <a:extLst>
              <a:ext uri="{FF2B5EF4-FFF2-40B4-BE49-F238E27FC236}">
                <a16:creationId xmlns:a16="http://schemas.microsoft.com/office/drawing/2014/main" id="{38FBCE89-B44E-4F93-9DD5-316428397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1"/>
            <a:ext cx="12192000" cy="2308279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D14CA491-4367-4872-9076-438435716DE2}"/>
              </a:ext>
            </a:extLst>
          </p:cNvPr>
          <p:cNvSpPr/>
          <p:nvPr/>
        </p:nvSpPr>
        <p:spPr>
          <a:xfrm>
            <a:off x="0" y="0"/>
            <a:ext cx="12217781" cy="2308279"/>
          </a:xfrm>
          <a:prstGeom prst="rect">
            <a:avLst/>
          </a:prstGeom>
          <a:solidFill>
            <a:srgbClr val="221E7C">
              <a:alpha val="54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3B29D6EF-E603-418E-9984-FEAD21484CFB}"/>
              </a:ext>
            </a:extLst>
          </p:cNvPr>
          <p:cNvSpPr/>
          <p:nvPr/>
        </p:nvSpPr>
        <p:spPr>
          <a:xfrm>
            <a:off x="3569295" y="503300"/>
            <a:ext cx="4603364" cy="4489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id="{4E1DC416-99AC-4FA8-B669-B1F48E6F3B6A}"/>
              </a:ext>
            </a:extLst>
          </p:cNvPr>
          <p:cNvSpPr txBox="1">
            <a:spLocks/>
          </p:cNvSpPr>
          <p:nvPr/>
        </p:nvSpPr>
        <p:spPr>
          <a:xfrm>
            <a:off x="3649868" y="489021"/>
            <a:ext cx="4522791" cy="4625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2438" algn="l"/>
              </a:tabLst>
              <a:defRPr/>
            </a:pPr>
            <a:r>
              <a:rPr kumimoji="0" lang="es-CL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OFERTA DE VALOR</a:t>
            </a:r>
          </a:p>
        </p:txBody>
      </p:sp>
      <p:pic>
        <p:nvPicPr>
          <p:cNvPr id="67" name="Gráfico 66">
            <a:extLst>
              <a:ext uri="{FF2B5EF4-FFF2-40B4-BE49-F238E27FC236}">
                <a16:creationId xmlns:a16="http://schemas.microsoft.com/office/drawing/2014/main" id="{42478A13-CE64-4ED6-ACE8-E38AE8FBD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7301" y="322744"/>
            <a:ext cx="1129926" cy="100437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47ED5514-5738-444E-9E35-DF6304B8C4D8}"/>
              </a:ext>
            </a:extLst>
          </p:cNvPr>
          <p:cNvSpPr txBox="1"/>
          <p:nvPr/>
        </p:nvSpPr>
        <p:spPr>
          <a:xfrm>
            <a:off x="1805250" y="1187353"/>
            <a:ext cx="8607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Startups,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Inversionistas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Tecnológicas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949BF6-B80C-8EDC-F274-E723C944A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76521"/>
            <a:ext cx="5996273" cy="337290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D52A150-2A10-33A1-08FB-D65F670E4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637" y="3247717"/>
            <a:ext cx="6225363" cy="35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Imagen que contiene borroso, gato, viendo, foto&#10;&#10;Descripción generada automáticamente">
            <a:extLst>
              <a:ext uri="{FF2B5EF4-FFF2-40B4-BE49-F238E27FC236}">
                <a16:creationId xmlns:a16="http://schemas.microsoft.com/office/drawing/2014/main" id="{38FBCE89-B44E-4F93-9DD5-316428397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1"/>
            <a:ext cx="12192000" cy="2308279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D14CA491-4367-4872-9076-438435716DE2}"/>
              </a:ext>
            </a:extLst>
          </p:cNvPr>
          <p:cNvSpPr/>
          <p:nvPr/>
        </p:nvSpPr>
        <p:spPr>
          <a:xfrm>
            <a:off x="0" y="0"/>
            <a:ext cx="12217781" cy="2308279"/>
          </a:xfrm>
          <a:prstGeom prst="rect">
            <a:avLst/>
          </a:prstGeom>
          <a:solidFill>
            <a:srgbClr val="221E7C">
              <a:alpha val="54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3B29D6EF-E603-418E-9984-FEAD21484CFB}"/>
              </a:ext>
            </a:extLst>
          </p:cNvPr>
          <p:cNvSpPr/>
          <p:nvPr/>
        </p:nvSpPr>
        <p:spPr>
          <a:xfrm>
            <a:off x="3569295" y="503300"/>
            <a:ext cx="4603364" cy="4489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id="{4E1DC416-99AC-4FA8-B669-B1F48E6F3B6A}"/>
              </a:ext>
            </a:extLst>
          </p:cNvPr>
          <p:cNvSpPr txBox="1">
            <a:spLocks/>
          </p:cNvSpPr>
          <p:nvPr/>
        </p:nvSpPr>
        <p:spPr>
          <a:xfrm>
            <a:off x="3649868" y="489021"/>
            <a:ext cx="4522791" cy="4625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2438" algn="l"/>
              </a:tabLst>
              <a:defRPr/>
            </a:pPr>
            <a:r>
              <a:rPr kumimoji="0" lang="es-CL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OFERTA DE VALOR</a:t>
            </a:r>
          </a:p>
        </p:txBody>
      </p:sp>
      <p:pic>
        <p:nvPicPr>
          <p:cNvPr id="67" name="Gráfico 66">
            <a:extLst>
              <a:ext uri="{FF2B5EF4-FFF2-40B4-BE49-F238E27FC236}">
                <a16:creationId xmlns:a16="http://schemas.microsoft.com/office/drawing/2014/main" id="{42478A13-CE64-4ED6-ACE8-E38AE8FBD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7301" y="322744"/>
            <a:ext cx="1129926" cy="100437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47ED5514-5738-444E-9E35-DF6304B8C4D8}"/>
              </a:ext>
            </a:extLst>
          </p:cNvPr>
          <p:cNvSpPr txBox="1"/>
          <p:nvPr/>
        </p:nvSpPr>
        <p:spPr>
          <a:xfrm>
            <a:off x="1805250" y="1187353"/>
            <a:ext cx="8607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Startups,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Inversionistas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Tecnológicas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F0F855-BC7E-B812-3725-4992E69FA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52301"/>
            <a:ext cx="6006145" cy="33784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0131F5-8253-0006-33CC-164D2DE96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987" y="3966070"/>
            <a:ext cx="4940490" cy="27790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BE59C9C-42D3-F68A-E86E-6270BE9CB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318" y="2141460"/>
            <a:ext cx="5396068" cy="48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Aplicación&#10;&#10;Descripción generada automáticamente con confianza media">
            <a:extLst>
              <a:ext uri="{FF2B5EF4-FFF2-40B4-BE49-F238E27FC236}">
                <a16:creationId xmlns:a16="http://schemas.microsoft.com/office/drawing/2014/main" id="{37BAA798-4100-6769-44C8-DACAF0A17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/>
          <a:stretch/>
        </p:blipFill>
        <p:spPr>
          <a:xfrm>
            <a:off x="0" y="2130270"/>
            <a:ext cx="6346327" cy="40168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3F6ED5-0807-9DDF-85BE-1818DE026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54" y="3510970"/>
            <a:ext cx="1323260" cy="50844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44BFAA6-FA03-A985-37F8-CCBC63BB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04" y="260293"/>
            <a:ext cx="1463135" cy="4717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FBCC77-5CE7-C6C4-E2D0-6883B313C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794" y="2130270"/>
            <a:ext cx="5904872" cy="4016890"/>
          </a:xfrm>
          <a:prstGeom prst="rect">
            <a:avLst/>
          </a:prstGeom>
        </p:spPr>
      </p:pic>
      <p:pic>
        <p:nvPicPr>
          <p:cNvPr id="5" name="Imagen 4" descr="Escala de tiempo&#10;&#10;Descripción generada automáticamente con confianza baja">
            <a:extLst>
              <a:ext uri="{FF2B5EF4-FFF2-40B4-BE49-F238E27FC236}">
                <a16:creationId xmlns:a16="http://schemas.microsoft.com/office/drawing/2014/main" id="{207CF794-D2DE-DBB3-6759-61FEBBE23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4" t="57542" b="28051"/>
          <a:stretch/>
        </p:blipFill>
        <p:spPr>
          <a:xfrm>
            <a:off x="9152052" y="2472796"/>
            <a:ext cx="2926614" cy="727988"/>
          </a:xfrm>
          <a:prstGeom prst="rect">
            <a:avLst/>
          </a:prstGeom>
        </p:spPr>
      </p:pic>
      <p:pic>
        <p:nvPicPr>
          <p:cNvPr id="6" name="Imagen 5" descr="Escala de tiempo&#10;&#10;Descripción generada automáticamente con confianza baja">
            <a:extLst>
              <a:ext uri="{FF2B5EF4-FFF2-40B4-BE49-F238E27FC236}">
                <a16:creationId xmlns:a16="http://schemas.microsoft.com/office/drawing/2014/main" id="{975968A1-7474-CB5D-D09C-EEC7D67D1D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3" t="26478" r="9931" b="60156"/>
          <a:stretch/>
        </p:blipFill>
        <p:spPr>
          <a:xfrm>
            <a:off x="9321996" y="4152776"/>
            <a:ext cx="2322317" cy="6639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0355B0E-C2A3-C7CA-1A04-89EF827D2790}"/>
              </a:ext>
            </a:extLst>
          </p:cNvPr>
          <p:cNvSpPr txBox="1"/>
          <p:nvPr/>
        </p:nvSpPr>
        <p:spPr>
          <a:xfrm>
            <a:off x="4141228" y="1082742"/>
            <a:ext cx="357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 ANUAL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66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0A827782-442C-E3AC-9222-8918065DF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4666">
            <a:off x="5526761" y="2223112"/>
            <a:ext cx="757427" cy="810447"/>
          </a:xfrm>
          <a:prstGeom prst="rect">
            <a:avLst/>
          </a:prstGeom>
        </p:spPr>
      </p:pic>
      <p:pic>
        <p:nvPicPr>
          <p:cNvPr id="13" name="Imagen 12" descr="Patrón de fondo&#10;&#10;Descripción generada automáticamente">
            <a:extLst>
              <a:ext uri="{FF2B5EF4-FFF2-40B4-BE49-F238E27FC236}">
                <a16:creationId xmlns:a16="http://schemas.microsoft.com/office/drawing/2014/main" id="{3B54C500-3F90-0BA9-6A89-E4687B65A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0" y="2074226"/>
            <a:ext cx="705904" cy="772632"/>
          </a:xfrm>
          <a:prstGeom prst="rect">
            <a:avLst/>
          </a:prstGeom>
        </p:spPr>
      </p:pic>
      <p:pic>
        <p:nvPicPr>
          <p:cNvPr id="11" name="Imagen 10" descr="Imagen que contiene Forma&#10;&#10;Descripción generada automáticamente">
            <a:extLst>
              <a:ext uri="{FF2B5EF4-FFF2-40B4-BE49-F238E27FC236}">
                <a16:creationId xmlns:a16="http://schemas.microsoft.com/office/drawing/2014/main" id="{2B6F057A-06CF-2B94-FF63-1841B4E23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32" y="2205921"/>
            <a:ext cx="568124" cy="606410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E0824E31-9DB9-C7BA-2477-7DE33FB919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0033" y="3182446"/>
            <a:ext cx="2823683" cy="144263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s-CL" sz="16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Financiamiento para el desarrollo</a:t>
            </a:r>
            <a:endParaRPr lang="es-CL" altLang="es-C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Imagen 13" descr="Imagen que contiene tabla, plato, taza, pequeño&#10;&#10;Descripción generada automáticamente">
            <a:extLst>
              <a:ext uri="{FF2B5EF4-FFF2-40B4-BE49-F238E27FC236}">
                <a16:creationId xmlns:a16="http://schemas.microsoft.com/office/drawing/2014/main" id="{99209495-F7BF-B7D3-EAAC-6C4D1C442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70" y="852710"/>
            <a:ext cx="388050" cy="776099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34090F3A-4CD8-BCE3-DE9E-DA91B4899515}"/>
              </a:ext>
            </a:extLst>
          </p:cNvPr>
          <p:cNvSpPr txBox="1">
            <a:spLocks noChangeArrowheads="1"/>
          </p:cNvSpPr>
          <p:nvPr/>
        </p:nvSpPr>
        <p:spPr>
          <a:xfrm>
            <a:off x="3277864" y="856687"/>
            <a:ext cx="4747550" cy="1121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Acciones en torno a alianzas internacionales Corfo 2022-2026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L" altLang="es-CL" sz="4400" b="1" i="0" u="none" strike="noStrike" kern="1200" cap="none" spc="0" normalizeH="0" baseline="0" noProof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25DC8CA-177B-2B0B-CBC4-20E58D6E896B}"/>
              </a:ext>
            </a:extLst>
          </p:cNvPr>
          <p:cNvCxnSpPr>
            <a:cxnSpLocks/>
          </p:cNvCxnSpPr>
          <p:nvPr/>
        </p:nvCxnSpPr>
        <p:spPr>
          <a:xfrm>
            <a:off x="3400148" y="1517793"/>
            <a:ext cx="4625266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5F53DEBD-EF06-BDDB-1489-3840741044C6}"/>
              </a:ext>
            </a:extLst>
          </p:cNvPr>
          <p:cNvSpPr/>
          <p:nvPr/>
        </p:nvSpPr>
        <p:spPr>
          <a:xfrm>
            <a:off x="9222969" y="2095108"/>
            <a:ext cx="773287" cy="758408"/>
          </a:xfrm>
          <a:custGeom>
            <a:avLst/>
            <a:gdLst>
              <a:gd name="connsiteX0" fmla="*/ 143927 w 288205"/>
              <a:gd name="connsiteY0" fmla="*/ 61683 h 288345"/>
              <a:gd name="connsiteX1" fmla="*/ 61402 w 288205"/>
              <a:gd name="connsiteY1" fmla="*/ 144208 h 288345"/>
              <a:gd name="connsiteX2" fmla="*/ 143927 w 288205"/>
              <a:gd name="connsiteY2" fmla="*/ 226732 h 288345"/>
              <a:gd name="connsiteX3" fmla="*/ 226452 w 288205"/>
              <a:gd name="connsiteY3" fmla="*/ 144208 h 288345"/>
              <a:gd name="connsiteX4" fmla="*/ 143927 w 288205"/>
              <a:gd name="connsiteY4" fmla="*/ 61683 h 288345"/>
              <a:gd name="connsiteX5" fmla="*/ 143927 w 288205"/>
              <a:gd name="connsiteY5" fmla="*/ 218592 h 288345"/>
              <a:gd name="connsiteX6" fmla="*/ 69543 w 288205"/>
              <a:gd name="connsiteY6" fmla="*/ 144208 h 288345"/>
              <a:gd name="connsiteX7" fmla="*/ 143927 w 288205"/>
              <a:gd name="connsiteY7" fmla="*/ 69823 h 288345"/>
              <a:gd name="connsiteX8" fmla="*/ 218312 w 288205"/>
              <a:gd name="connsiteY8" fmla="*/ 144208 h 288345"/>
              <a:gd name="connsiteX9" fmla="*/ 143927 w 288205"/>
              <a:gd name="connsiteY9" fmla="*/ 218592 h 288345"/>
              <a:gd name="connsiteX10" fmla="*/ 143927 w 288205"/>
              <a:gd name="connsiteY10" fmla="*/ 114103 h 288345"/>
              <a:gd name="connsiteX11" fmla="*/ 113823 w 288205"/>
              <a:gd name="connsiteY11" fmla="*/ 144208 h 288345"/>
              <a:gd name="connsiteX12" fmla="*/ 143927 w 288205"/>
              <a:gd name="connsiteY12" fmla="*/ 174313 h 288345"/>
              <a:gd name="connsiteX13" fmla="*/ 174032 w 288205"/>
              <a:gd name="connsiteY13" fmla="*/ 144208 h 288345"/>
              <a:gd name="connsiteX14" fmla="*/ 143927 w 288205"/>
              <a:gd name="connsiteY14" fmla="*/ 114103 h 288345"/>
              <a:gd name="connsiteX15" fmla="*/ 143927 w 288205"/>
              <a:gd name="connsiteY15" fmla="*/ 166172 h 288345"/>
              <a:gd name="connsiteX16" fmla="*/ 121963 w 288205"/>
              <a:gd name="connsiteY16" fmla="*/ 144208 h 288345"/>
              <a:gd name="connsiteX17" fmla="*/ 143927 w 288205"/>
              <a:gd name="connsiteY17" fmla="*/ 122243 h 288345"/>
              <a:gd name="connsiteX18" fmla="*/ 165892 w 288205"/>
              <a:gd name="connsiteY18" fmla="*/ 144208 h 288345"/>
              <a:gd name="connsiteX19" fmla="*/ 143927 w 288205"/>
              <a:gd name="connsiteY19" fmla="*/ 166172 h 288345"/>
              <a:gd name="connsiteX20" fmla="*/ 277398 w 288205"/>
              <a:gd name="connsiteY20" fmla="*/ 108208 h 288345"/>
              <a:gd name="connsiteX21" fmla="*/ 253259 w 288205"/>
              <a:gd name="connsiteY21" fmla="*/ 108208 h 288345"/>
              <a:gd name="connsiteX22" fmla="*/ 246732 w 288205"/>
              <a:gd name="connsiteY22" fmla="*/ 92349 h 288345"/>
              <a:gd name="connsiteX23" fmla="*/ 263855 w 288205"/>
              <a:gd name="connsiteY23" fmla="*/ 75227 h 288345"/>
              <a:gd name="connsiteX24" fmla="*/ 267013 w 288205"/>
              <a:gd name="connsiteY24" fmla="*/ 67578 h 288345"/>
              <a:gd name="connsiteX25" fmla="*/ 263855 w 288205"/>
              <a:gd name="connsiteY25" fmla="*/ 59929 h 288345"/>
              <a:gd name="connsiteX26" fmla="*/ 228277 w 288205"/>
              <a:gd name="connsiteY26" fmla="*/ 24350 h 288345"/>
              <a:gd name="connsiteX27" fmla="*/ 212979 w 288205"/>
              <a:gd name="connsiteY27" fmla="*/ 24350 h 288345"/>
              <a:gd name="connsiteX28" fmla="*/ 195856 w 288205"/>
              <a:gd name="connsiteY28" fmla="*/ 41473 h 288345"/>
              <a:gd name="connsiteX29" fmla="*/ 180067 w 288205"/>
              <a:gd name="connsiteY29" fmla="*/ 34947 h 288345"/>
              <a:gd name="connsiteX30" fmla="*/ 180067 w 288205"/>
              <a:gd name="connsiteY30" fmla="*/ 10807 h 288345"/>
              <a:gd name="connsiteX31" fmla="*/ 169260 w 288205"/>
              <a:gd name="connsiteY31" fmla="*/ 0 h 288345"/>
              <a:gd name="connsiteX32" fmla="*/ 118945 w 288205"/>
              <a:gd name="connsiteY32" fmla="*/ 0 h 288345"/>
              <a:gd name="connsiteX33" fmla="*/ 108138 w 288205"/>
              <a:gd name="connsiteY33" fmla="*/ 10807 h 288345"/>
              <a:gd name="connsiteX34" fmla="*/ 108138 w 288205"/>
              <a:gd name="connsiteY34" fmla="*/ 34947 h 288345"/>
              <a:gd name="connsiteX35" fmla="*/ 92349 w 288205"/>
              <a:gd name="connsiteY35" fmla="*/ 41473 h 288345"/>
              <a:gd name="connsiteX36" fmla="*/ 75227 w 288205"/>
              <a:gd name="connsiteY36" fmla="*/ 24350 h 288345"/>
              <a:gd name="connsiteX37" fmla="*/ 59929 w 288205"/>
              <a:gd name="connsiteY37" fmla="*/ 24350 h 288345"/>
              <a:gd name="connsiteX38" fmla="*/ 24350 w 288205"/>
              <a:gd name="connsiteY38" fmla="*/ 59929 h 288345"/>
              <a:gd name="connsiteX39" fmla="*/ 21193 w 288205"/>
              <a:gd name="connsiteY39" fmla="*/ 67578 h 288345"/>
              <a:gd name="connsiteX40" fmla="*/ 24350 w 288205"/>
              <a:gd name="connsiteY40" fmla="*/ 75227 h 288345"/>
              <a:gd name="connsiteX41" fmla="*/ 41473 w 288205"/>
              <a:gd name="connsiteY41" fmla="*/ 92349 h 288345"/>
              <a:gd name="connsiteX42" fmla="*/ 34947 w 288205"/>
              <a:gd name="connsiteY42" fmla="*/ 108208 h 288345"/>
              <a:gd name="connsiteX43" fmla="*/ 10807 w 288205"/>
              <a:gd name="connsiteY43" fmla="*/ 108208 h 288345"/>
              <a:gd name="connsiteX44" fmla="*/ 0 w 288205"/>
              <a:gd name="connsiteY44" fmla="*/ 119015 h 288345"/>
              <a:gd name="connsiteX45" fmla="*/ 0 w 288205"/>
              <a:gd name="connsiteY45" fmla="*/ 169330 h 288345"/>
              <a:gd name="connsiteX46" fmla="*/ 10807 w 288205"/>
              <a:gd name="connsiteY46" fmla="*/ 180137 h 288345"/>
              <a:gd name="connsiteX47" fmla="*/ 34947 w 288205"/>
              <a:gd name="connsiteY47" fmla="*/ 180137 h 288345"/>
              <a:gd name="connsiteX48" fmla="*/ 41473 w 288205"/>
              <a:gd name="connsiteY48" fmla="*/ 195996 h 288345"/>
              <a:gd name="connsiteX49" fmla="*/ 24350 w 288205"/>
              <a:gd name="connsiteY49" fmla="*/ 213119 h 288345"/>
              <a:gd name="connsiteX50" fmla="*/ 24350 w 288205"/>
              <a:gd name="connsiteY50" fmla="*/ 228417 h 288345"/>
              <a:gd name="connsiteX51" fmla="*/ 59929 w 288205"/>
              <a:gd name="connsiteY51" fmla="*/ 263995 h 288345"/>
              <a:gd name="connsiteX52" fmla="*/ 75227 w 288205"/>
              <a:gd name="connsiteY52" fmla="*/ 263995 h 288345"/>
              <a:gd name="connsiteX53" fmla="*/ 92349 w 288205"/>
              <a:gd name="connsiteY53" fmla="*/ 246872 h 288345"/>
              <a:gd name="connsiteX54" fmla="*/ 108138 w 288205"/>
              <a:gd name="connsiteY54" fmla="*/ 253399 h 288345"/>
              <a:gd name="connsiteX55" fmla="*/ 108138 w 288205"/>
              <a:gd name="connsiteY55" fmla="*/ 277539 h 288345"/>
              <a:gd name="connsiteX56" fmla="*/ 118945 w 288205"/>
              <a:gd name="connsiteY56" fmla="*/ 288346 h 288345"/>
              <a:gd name="connsiteX57" fmla="*/ 169260 w 288205"/>
              <a:gd name="connsiteY57" fmla="*/ 288346 h 288345"/>
              <a:gd name="connsiteX58" fmla="*/ 180067 w 288205"/>
              <a:gd name="connsiteY58" fmla="*/ 277539 h 288345"/>
              <a:gd name="connsiteX59" fmla="*/ 180067 w 288205"/>
              <a:gd name="connsiteY59" fmla="*/ 253399 h 288345"/>
              <a:gd name="connsiteX60" fmla="*/ 195926 w 288205"/>
              <a:gd name="connsiteY60" fmla="*/ 246872 h 288345"/>
              <a:gd name="connsiteX61" fmla="*/ 212979 w 288205"/>
              <a:gd name="connsiteY61" fmla="*/ 263995 h 288345"/>
              <a:gd name="connsiteX62" fmla="*/ 228277 w 288205"/>
              <a:gd name="connsiteY62" fmla="*/ 263995 h 288345"/>
              <a:gd name="connsiteX63" fmla="*/ 263855 w 288205"/>
              <a:gd name="connsiteY63" fmla="*/ 228417 h 288345"/>
              <a:gd name="connsiteX64" fmla="*/ 263855 w 288205"/>
              <a:gd name="connsiteY64" fmla="*/ 213119 h 288345"/>
              <a:gd name="connsiteX65" fmla="*/ 246732 w 288205"/>
              <a:gd name="connsiteY65" fmla="*/ 195996 h 288345"/>
              <a:gd name="connsiteX66" fmla="*/ 253259 w 288205"/>
              <a:gd name="connsiteY66" fmla="*/ 180137 h 288345"/>
              <a:gd name="connsiteX67" fmla="*/ 277398 w 288205"/>
              <a:gd name="connsiteY67" fmla="*/ 180137 h 288345"/>
              <a:gd name="connsiteX68" fmla="*/ 288205 w 288205"/>
              <a:gd name="connsiteY68" fmla="*/ 169330 h 288345"/>
              <a:gd name="connsiteX69" fmla="*/ 288205 w 288205"/>
              <a:gd name="connsiteY69" fmla="*/ 119015 h 288345"/>
              <a:gd name="connsiteX70" fmla="*/ 277398 w 288205"/>
              <a:gd name="connsiteY70" fmla="*/ 108208 h 288345"/>
              <a:gd name="connsiteX71" fmla="*/ 280135 w 288205"/>
              <a:gd name="connsiteY71" fmla="*/ 169400 h 288345"/>
              <a:gd name="connsiteX72" fmla="*/ 277398 w 288205"/>
              <a:gd name="connsiteY72" fmla="*/ 172137 h 288345"/>
              <a:gd name="connsiteX73" fmla="*/ 247224 w 288205"/>
              <a:gd name="connsiteY73" fmla="*/ 172137 h 288345"/>
              <a:gd name="connsiteX74" fmla="*/ 246382 w 288205"/>
              <a:gd name="connsiteY74" fmla="*/ 175014 h 288345"/>
              <a:gd name="connsiteX75" fmla="*/ 238171 w 288205"/>
              <a:gd name="connsiteY75" fmla="*/ 194874 h 288345"/>
              <a:gd name="connsiteX76" fmla="*/ 236768 w 288205"/>
              <a:gd name="connsiteY76" fmla="*/ 197540 h 288345"/>
              <a:gd name="connsiteX77" fmla="*/ 258101 w 288205"/>
              <a:gd name="connsiteY77" fmla="*/ 218873 h 288345"/>
              <a:gd name="connsiteX78" fmla="*/ 258101 w 288205"/>
              <a:gd name="connsiteY78" fmla="*/ 222733 h 288345"/>
              <a:gd name="connsiteX79" fmla="*/ 222522 w 288205"/>
              <a:gd name="connsiteY79" fmla="*/ 258311 h 288345"/>
              <a:gd name="connsiteX80" fmla="*/ 218663 w 288205"/>
              <a:gd name="connsiteY80" fmla="*/ 258311 h 288345"/>
              <a:gd name="connsiteX81" fmla="*/ 197330 w 288205"/>
              <a:gd name="connsiteY81" fmla="*/ 236978 h 288345"/>
              <a:gd name="connsiteX82" fmla="*/ 194663 w 288205"/>
              <a:gd name="connsiteY82" fmla="*/ 238382 h 288345"/>
              <a:gd name="connsiteX83" fmla="*/ 174804 w 288205"/>
              <a:gd name="connsiteY83" fmla="*/ 246592 h 288345"/>
              <a:gd name="connsiteX84" fmla="*/ 171927 w 288205"/>
              <a:gd name="connsiteY84" fmla="*/ 247434 h 288345"/>
              <a:gd name="connsiteX85" fmla="*/ 171927 w 288205"/>
              <a:gd name="connsiteY85" fmla="*/ 277609 h 288345"/>
              <a:gd name="connsiteX86" fmla="*/ 169190 w 288205"/>
              <a:gd name="connsiteY86" fmla="*/ 280346 h 288345"/>
              <a:gd name="connsiteX87" fmla="*/ 118875 w 288205"/>
              <a:gd name="connsiteY87" fmla="*/ 280346 h 288345"/>
              <a:gd name="connsiteX88" fmla="*/ 116138 w 288205"/>
              <a:gd name="connsiteY88" fmla="*/ 277609 h 288345"/>
              <a:gd name="connsiteX89" fmla="*/ 116138 w 288205"/>
              <a:gd name="connsiteY89" fmla="*/ 247434 h 288345"/>
              <a:gd name="connsiteX90" fmla="*/ 113261 w 288205"/>
              <a:gd name="connsiteY90" fmla="*/ 246592 h 288345"/>
              <a:gd name="connsiteX91" fmla="*/ 93402 w 288205"/>
              <a:gd name="connsiteY91" fmla="*/ 238382 h 288345"/>
              <a:gd name="connsiteX92" fmla="*/ 90735 w 288205"/>
              <a:gd name="connsiteY92" fmla="*/ 236978 h 288345"/>
              <a:gd name="connsiteX93" fmla="*/ 69402 w 288205"/>
              <a:gd name="connsiteY93" fmla="*/ 258311 h 288345"/>
              <a:gd name="connsiteX94" fmla="*/ 65543 w 288205"/>
              <a:gd name="connsiteY94" fmla="*/ 258311 h 288345"/>
              <a:gd name="connsiteX95" fmla="*/ 29964 w 288205"/>
              <a:gd name="connsiteY95" fmla="*/ 222733 h 288345"/>
              <a:gd name="connsiteX96" fmla="*/ 29964 w 288205"/>
              <a:gd name="connsiteY96" fmla="*/ 218873 h 288345"/>
              <a:gd name="connsiteX97" fmla="*/ 51297 w 288205"/>
              <a:gd name="connsiteY97" fmla="*/ 197540 h 288345"/>
              <a:gd name="connsiteX98" fmla="*/ 49894 w 288205"/>
              <a:gd name="connsiteY98" fmla="*/ 194874 h 288345"/>
              <a:gd name="connsiteX99" fmla="*/ 41683 w 288205"/>
              <a:gd name="connsiteY99" fmla="*/ 175014 h 288345"/>
              <a:gd name="connsiteX100" fmla="*/ 40841 w 288205"/>
              <a:gd name="connsiteY100" fmla="*/ 172137 h 288345"/>
              <a:gd name="connsiteX101" fmla="*/ 10667 w 288205"/>
              <a:gd name="connsiteY101" fmla="*/ 172137 h 288345"/>
              <a:gd name="connsiteX102" fmla="*/ 7930 w 288205"/>
              <a:gd name="connsiteY102" fmla="*/ 169400 h 288345"/>
              <a:gd name="connsiteX103" fmla="*/ 7930 w 288205"/>
              <a:gd name="connsiteY103" fmla="*/ 119086 h 288345"/>
              <a:gd name="connsiteX104" fmla="*/ 10667 w 288205"/>
              <a:gd name="connsiteY104" fmla="*/ 116349 h 288345"/>
              <a:gd name="connsiteX105" fmla="*/ 40841 w 288205"/>
              <a:gd name="connsiteY105" fmla="*/ 116349 h 288345"/>
              <a:gd name="connsiteX106" fmla="*/ 41683 w 288205"/>
              <a:gd name="connsiteY106" fmla="*/ 113472 h 288345"/>
              <a:gd name="connsiteX107" fmla="*/ 49894 w 288205"/>
              <a:gd name="connsiteY107" fmla="*/ 93612 h 288345"/>
              <a:gd name="connsiteX108" fmla="*/ 51297 w 288205"/>
              <a:gd name="connsiteY108" fmla="*/ 90946 h 288345"/>
              <a:gd name="connsiteX109" fmla="*/ 29964 w 288205"/>
              <a:gd name="connsiteY109" fmla="*/ 69613 h 288345"/>
              <a:gd name="connsiteX110" fmla="*/ 29192 w 288205"/>
              <a:gd name="connsiteY110" fmla="*/ 67718 h 288345"/>
              <a:gd name="connsiteX111" fmla="*/ 29964 w 288205"/>
              <a:gd name="connsiteY111" fmla="*/ 65823 h 288345"/>
              <a:gd name="connsiteX112" fmla="*/ 65543 w 288205"/>
              <a:gd name="connsiteY112" fmla="*/ 30245 h 288345"/>
              <a:gd name="connsiteX113" fmla="*/ 69402 w 288205"/>
              <a:gd name="connsiteY113" fmla="*/ 30245 h 288345"/>
              <a:gd name="connsiteX114" fmla="*/ 90735 w 288205"/>
              <a:gd name="connsiteY114" fmla="*/ 51578 h 288345"/>
              <a:gd name="connsiteX115" fmla="*/ 93402 w 288205"/>
              <a:gd name="connsiteY115" fmla="*/ 50174 h 288345"/>
              <a:gd name="connsiteX116" fmla="*/ 113261 w 288205"/>
              <a:gd name="connsiteY116" fmla="*/ 41964 h 288345"/>
              <a:gd name="connsiteX117" fmla="*/ 116138 w 288205"/>
              <a:gd name="connsiteY117" fmla="*/ 41122 h 288345"/>
              <a:gd name="connsiteX118" fmla="*/ 116138 w 288205"/>
              <a:gd name="connsiteY118" fmla="*/ 10947 h 288345"/>
              <a:gd name="connsiteX119" fmla="*/ 118875 w 288205"/>
              <a:gd name="connsiteY119" fmla="*/ 8210 h 288345"/>
              <a:gd name="connsiteX120" fmla="*/ 169190 w 288205"/>
              <a:gd name="connsiteY120" fmla="*/ 8210 h 288345"/>
              <a:gd name="connsiteX121" fmla="*/ 171927 w 288205"/>
              <a:gd name="connsiteY121" fmla="*/ 10947 h 288345"/>
              <a:gd name="connsiteX122" fmla="*/ 171927 w 288205"/>
              <a:gd name="connsiteY122" fmla="*/ 41122 h 288345"/>
              <a:gd name="connsiteX123" fmla="*/ 174804 w 288205"/>
              <a:gd name="connsiteY123" fmla="*/ 41964 h 288345"/>
              <a:gd name="connsiteX124" fmla="*/ 194663 w 288205"/>
              <a:gd name="connsiteY124" fmla="*/ 50174 h 288345"/>
              <a:gd name="connsiteX125" fmla="*/ 197330 w 288205"/>
              <a:gd name="connsiteY125" fmla="*/ 51578 h 288345"/>
              <a:gd name="connsiteX126" fmla="*/ 218663 w 288205"/>
              <a:gd name="connsiteY126" fmla="*/ 30245 h 288345"/>
              <a:gd name="connsiteX127" fmla="*/ 222522 w 288205"/>
              <a:gd name="connsiteY127" fmla="*/ 30245 h 288345"/>
              <a:gd name="connsiteX128" fmla="*/ 258101 w 288205"/>
              <a:gd name="connsiteY128" fmla="*/ 65823 h 288345"/>
              <a:gd name="connsiteX129" fmla="*/ 258872 w 288205"/>
              <a:gd name="connsiteY129" fmla="*/ 67718 h 288345"/>
              <a:gd name="connsiteX130" fmla="*/ 258101 w 288205"/>
              <a:gd name="connsiteY130" fmla="*/ 69613 h 288345"/>
              <a:gd name="connsiteX131" fmla="*/ 236768 w 288205"/>
              <a:gd name="connsiteY131" fmla="*/ 90946 h 288345"/>
              <a:gd name="connsiteX132" fmla="*/ 238171 w 288205"/>
              <a:gd name="connsiteY132" fmla="*/ 93612 h 288345"/>
              <a:gd name="connsiteX133" fmla="*/ 246382 w 288205"/>
              <a:gd name="connsiteY133" fmla="*/ 113472 h 288345"/>
              <a:gd name="connsiteX134" fmla="*/ 247224 w 288205"/>
              <a:gd name="connsiteY134" fmla="*/ 116349 h 288345"/>
              <a:gd name="connsiteX135" fmla="*/ 277398 w 288205"/>
              <a:gd name="connsiteY135" fmla="*/ 116349 h 288345"/>
              <a:gd name="connsiteX136" fmla="*/ 280135 w 288205"/>
              <a:gd name="connsiteY136" fmla="*/ 119086 h 288345"/>
              <a:gd name="connsiteX137" fmla="*/ 280135 w 288205"/>
              <a:gd name="connsiteY137" fmla="*/ 169400 h 2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88205" h="288345">
                <a:moveTo>
                  <a:pt x="143927" y="61683"/>
                </a:moveTo>
                <a:cubicBezTo>
                  <a:pt x="98454" y="61683"/>
                  <a:pt x="61402" y="98735"/>
                  <a:pt x="61402" y="144208"/>
                </a:cubicBezTo>
                <a:cubicBezTo>
                  <a:pt x="61402" y="189681"/>
                  <a:pt x="98454" y="226732"/>
                  <a:pt x="143927" y="226732"/>
                </a:cubicBezTo>
                <a:cubicBezTo>
                  <a:pt x="189400" y="226732"/>
                  <a:pt x="226452" y="189681"/>
                  <a:pt x="226452" y="144208"/>
                </a:cubicBezTo>
                <a:cubicBezTo>
                  <a:pt x="226452" y="98735"/>
                  <a:pt x="189400" y="61683"/>
                  <a:pt x="143927" y="61683"/>
                </a:cubicBezTo>
                <a:close/>
                <a:moveTo>
                  <a:pt x="143927" y="218592"/>
                </a:moveTo>
                <a:cubicBezTo>
                  <a:pt x="102875" y="218592"/>
                  <a:pt x="69543" y="185190"/>
                  <a:pt x="69543" y="144208"/>
                </a:cubicBezTo>
                <a:cubicBezTo>
                  <a:pt x="69543" y="103226"/>
                  <a:pt x="102945" y="69823"/>
                  <a:pt x="143927" y="69823"/>
                </a:cubicBezTo>
                <a:cubicBezTo>
                  <a:pt x="184909" y="69823"/>
                  <a:pt x="218312" y="103226"/>
                  <a:pt x="218312" y="144208"/>
                </a:cubicBezTo>
                <a:cubicBezTo>
                  <a:pt x="218312" y="185190"/>
                  <a:pt x="184909" y="218592"/>
                  <a:pt x="143927" y="218592"/>
                </a:cubicBezTo>
                <a:close/>
                <a:moveTo>
                  <a:pt x="143927" y="114103"/>
                </a:moveTo>
                <a:cubicBezTo>
                  <a:pt x="127296" y="114103"/>
                  <a:pt x="113823" y="127577"/>
                  <a:pt x="113823" y="144208"/>
                </a:cubicBezTo>
                <a:cubicBezTo>
                  <a:pt x="113823" y="160839"/>
                  <a:pt x="127296" y="174313"/>
                  <a:pt x="143927" y="174313"/>
                </a:cubicBezTo>
                <a:cubicBezTo>
                  <a:pt x="160559" y="174313"/>
                  <a:pt x="174032" y="160839"/>
                  <a:pt x="174032" y="144208"/>
                </a:cubicBezTo>
                <a:cubicBezTo>
                  <a:pt x="174032" y="127577"/>
                  <a:pt x="160559" y="114103"/>
                  <a:pt x="143927" y="114103"/>
                </a:cubicBezTo>
                <a:close/>
                <a:moveTo>
                  <a:pt x="143927" y="166172"/>
                </a:moveTo>
                <a:cubicBezTo>
                  <a:pt x="131787" y="166172"/>
                  <a:pt x="121963" y="156278"/>
                  <a:pt x="121963" y="144208"/>
                </a:cubicBezTo>
                <a:cubicBezTo>
                  <a:pt x="121963" y="132138"/>
                  <a:pt x="131857" y="122243"/>
                  <a:pt x="143927" y="122243"/>
                </a:cubicBezTo>
                <a:cubicBezTo>
                  <a:pt x="155997" y="122243"/>
                  <a:pt x="165892" y="132138"/>
                  <a:pt x="165892" y="144208"/>
                </a:cubicBezTo>
                <a:cubicBezTo>
                  <a:pt x="165892" y="156278"/>
                  <a:pt x="155997" y="166172"/>
                  <a:pt x="143927" y="166172"/>
                </a:cubicBezTo>
                <a:close/>
                <a:moveTo>
                  <a:pt x="277398" y="108208"/>
                </a:moveTo>
                <a:lnTo>
                  <a:pt x="253259" y="108208"/>
                </a:lnTo>
                <a:cubicBezTo>
                  <a:pt x="251504" y="102805"/>
                  <a:pt x="249259" y="97472"/>
                  <a:pt x="246732" y="92349"/>
                </a:cubicBezTo>
                <a:lnTo>
                  <a:pt x="263855" y="75227"/>
                </a:lnTo>
                <a:cubicBezTo>
                  <a:pt x="265890" y="73192"/>
                  <a:pt x="267013" y="70455"/>
                  <a:pt x="267013" y="67578"/>
                </a:cubicBezTo>
                <a:cubicBezTo>
                  <a:pt x="267013" y="64701"/>
                  <a:pt x="265890" y="61964"/>
                  <a:pt x="263855" y="59929"/>
                </a:cubicBezTo>
                <a:lnTo>
                  <a:pt x="228277" y="24350"/>
                </a:lnTo>
                <a:cubicBezTo>
                  <a:pt x="224066" y="20140"/>
                  <a:pt x="217189" y="20140"/>
                  <a:pt x="212979" y="24350"/>
                </a:cubicBezTo>
                <a:lnTo>
                  <a:pt x="195856" y="41473"/>
                </a:lnTo>
                <a:cubicBezTo>
                  <a:pt x="190804" y="38876"/>
                  <a:pt x="185470" y="36701"/>
                  <a:pt x="180067" y="34947"/>
                </a:cubicBezTo>
                <a:lnTo>
                  <a:pt x="180067" y="10807"/>
                </a:lnTo>
                <a:cubicBezTo>
                  <a:pt x="180067" y="4842"/>
                  <a:pt x="175225" y="0"/>
                  <a:pt x="169260" y="0"/>
                </a:cubicBezTo>
                <a:lnTo>
                  <a:pt x="118945" y="0"/>
                </a:lnTo>
                <a:cubicBezTo>
                  <a:pt x="112980" y="0"/>
                  <a:pt x="108138" y="4842"/>
                  <a:pt x="108138" y="10807"/>
                </a:cubicBezTo>
                <a:lnTo>
                  <a:pt x="108138" y="34947"/>
                </a:lnTo>
                <a:cubicBezTo>
                  <a:pt x="102665" y="36771"/>
                  <a:pt x="97402" y="38947"/>
                  <a:pt x="92349" y="41473"/>
                </a:cubicBezTo>
                <a:lnTo>
                  <a:pt x="75227" y="24350"/>
                </a:lnTo>
                <a:cubicBezTo>
                  <a:pt x="71016" y="20140"/>
                  <a:pt x="64139" y="20140"/>
                  <a:pt x="59929" y="24350"/>
                </a:cubicBezTo>
                <a:lnTo>
                  <a:pt x="24350" y="59929"/>
                </a:lnTo>
                <a:cubicBezTo>
                  <a:pt x="22315" y="61964"/>
                  <a:pt x="21193" y="64701"/>
                  <a:pt x="21193" y="67578"/>
                </a:cubicBezTo>
                <a:cubicBezTo>
                  <a:pt x="21193" y="70455"/>
                  <a:pt x="22315" y="73192"/>
                  <a:pt x="24350" y="75227"/>
                </a:cubicBezTo>
                <a:lnTo>
                  <a:pt x="41473" y="92349"/>
                </a:lnTo>
                <a:cubicBezTo>
                  <a:pt x="38947" y="97402"/>
                  <a:pt x="36701" y="102735"/>
                  <a:pt x="34947" y="108208"/>
                </a:cubicBezTo>
                <a:lnTo>
                  <a:pt x="10807" y="108208"/>
                </a:lnTo>
                <a:cubicBezTo>
                  <a:pt x="4842" y="108208"/>
                  <a:pt x="0" y="113050"/>
                  <a:pt x="0" y="119015"/>
                </a:cubicBezTo>
                <a:lnTo>
                  <a:pt x="0" y="169330"/>
                </a:lnTo>
                <a:cubicBezTo>
                  <a:pt x="0" y="175295"/>
                  <a:pt x="4842" y="180137"/>
                  <a:pt x="10807" y="180137"/>
                </a:cubicBezTo>
                <a:lnTo>
                  <a:pt x="34947" y="180137"/>
                </a:lnTo>
                <a:cubicBezTo>
                  <a:pt x="36701" y="185611"/>
                  <a:pt x="38947" y="190874"/>
                  <a:pt x="41473" y="195996"/>
                </a:cubicBezTo>
                <a:lnTo>
                  <a:pt x="24350" y="213119"/>
                </a:lnTo>
                <a:cubicBezTo>
                  <a:pt x="20140" y="217329"/>
                  <a:pt x="20140" y="224206"/>
                  <a:pt x="24350" y="228417"/>
                </a:cubicBezTo>
                <a:lnTo>
                  <a:pt x="59929" y="263995"/>
                </a:lnTo>
                <a:cubicBezTo>
                  <a:pt x="64139" y="268206"/>
                  <a:pt x="71016" y="268206"/>
                  <a:pt x="75227" y="263995"/>
                </a:cubicBezTo>
                <a:lnTo>
                  <a:pt x="92349" y="246872"/>
                </a:lnTo>
                <a:cubicBezTo>
                  <a:pt x="97402" y="249469"/>
                  <a:pt x="102735" y="251645"/>
                  <a:pt x="108138" y="253399"/>
                </a:cubicBezTo>
                <a:lnTo>
                  <a:pt x="108138" y="277539"/>
                </a:lnTo>
                <a:cubicBezTo>
                  <a:pt x="108138" y="283504"/>
                  <a:pt x="112980" y="288346"/>
                  <a:pt x="118945" y="288346"/>
                </a:cubicBezTo>
                <a:lnTo>
                  <a:pt x="169260" y="288346"/>
                </a:lnTo>
                <a:cubicBezTo>
                  <a:pt x="175225" y="288346"/>
                  <a:pt x="180067" y="283504"/>
                  <a:pt x="180067" y="277539"/>
                </a:cubicBezTo>
                <a:lnTo>
                  <a:pt x="180067" y="253399"/>
                </a:lnTo>
                <a:cubicBezTo>
                  <a:pt x="185470" y="251645"/>
                  <a:pt x="190804" y="249399"/>
                  <a:pt x="195926" y="246872"/>
                </a:cubicBezTo>
                <a:lnTo>
                  <a:pt x="212979" y="263995"/>
                </a:lnTo>
                <a:cubicBezTo>
                  <a:pt x="217189" y="268206"/>
                  <a:pt x="224066" y="268206"/>
                  <a:pt x="228277" y="263995"/>
                </a:cubicBezTo>
                <a:lnTo>
                  <a:pt x="263855" y="228417"/>
                </a:lnTo>
                <a:cubicBezTo>
                  <a:pt x="268065" y="224206"/>
                  <a:pt x="268065" y="217329"/>
                  <a:pt x="263855" y="213119"/>
                </a:cubicBezTo>
                <a:lnTo>
                  <a:pt x="246732" y="195996"/>
                </a:lnTo>
                <a:cubicBezTo>
                  <a:pt x="249329" y="190944"/>
                  <a:pt x="251504" y="185611"/>
                  <a:pt x="253259" y="180137"/>
                </a:cubicBezTo>
                <a:lnTo>
                  <a:pt x="277398" y="180137"/>
                </a:lnTo>
                <a:cubicBezTo>
                  <a:pt x="283363" y="180137"/>
                  <a:pt x="288205" y="175295"/>
                  <a:pt x="288205" y="169330"/>
                </a:cubicBezTo>
                <a:lnTo>
                  <a:pt x="288205" y="119015"/>
                </a:lnTo>
                <a:cubicBezTo>
                  <a:pt x="288205" y="113050"/>
                  <a:pt x="283363" y="108208"/>
                  <a:pt x="277398" y="108208"/>
                </a:cubicBezTo>
                <a:close/>
                <a:moveTo>
                  <a:pt x="280135" y="169400"/>
                </a:moveTo>
                <a:cubicBezTo>
                  <a:pt x="280135" y="170874"/>
                  <a:pt x="278942" y="172137"/>
                  <a:pt x="277398" y="172137"/>
                </a:cubicBezTo>
                <a:lnTo>
                  <a:pt x="247224" y="172137"/>
                </a:lnTo>
                <a:lnTo>
                  <a:pt x="246382" y="175014"/>
                </a:lnTo>
                <a:cubicBezTo>
                  <a:pt x="244346" y="181891"/>
                  <a:pt x="241539" y="188628"/>
                  <a:pt x="238171" y="194874"/>
                </a:cubicBezTo>
                <a:lnTo>
                  <a:pt x="236768" y="197540"/>
                </a:lnTo>
                <a:lnTo>
                  <a:pt x="258101" y="218873"/>
                </a:lnTo>
                <a:cubicBezTo>
                  <a:pt x="259153" y="219926"/>
                  <a:pt x="259153" y="221680"/>
                  <a:pt x="258101" y="222733"/>
                </a:cubicBezTo>
                <a:lnTo>
                  <a:pt x="222522" y="258311"/>
                </a:lnTo>
                <a:cubicBezTo>
                  <a:pt x="221470" y="259364"/>
                  <a:pt x="219715" y="259364"/>
                  <a:pt x="218663" y="258311"/>
                </a:cubicBezTo>
                <a:lnTo>
                  <a:pt x="197330" y="236978"/>
                </a:lnTo>
                <a:lnTo>
                  <a:pt x="194663" y="238382"/>
                </a:lnTo>
                <a:cubicBezTo>
                  <a:pt x="188348" y="241750"/>
                  <a:pt x="181681" y="244557"/>
                  <a:pt x="174804" y="246592"/>
                </a:cubicBezTo>
                <a:lnTo>
                  <a:pt x="171927" y="247434"/>
                </a:lnTo>
                <a:lnTo>
                  <a:pt x="171927" y="277609"/>
                </a:lnTo>
                <a:cubicBezTo>
                  <a:pt x="171927" y="279083"/>
                  <a:pt x="170664" y="280346"/>
                  <a:pt x="169190" y="280346"/>
                </a:cubicBezTo>
                <a:lnTo>
                  <a:pt x="118875" y="280346"/>
                </a:lnTo>
                <a:cubicBezTo>
                  <a:pt x="117401" y="280346"/>
                  <a:pt x="116138" y="279083"/>
                  <a:pt x="116138" y="277609"/>
                </a:cubicBezTo>
                <a:lnTo>
                  <a:pt x="116138" y="247434"/>
                </a:lnTo>
                <a:lnTo>
                  <a:pt x="113261" y="246592"/>
                </a:lnTo>
                <a:cubicBezTo>
                  <a:pt x="106384" y="244557"/>
                  <a:pt x="99647" y="241750"/>
                  <a:pt x="93402" y="238382"/>
                </a:cubicBezTo>
                <a:lnTo>
                  <a:pt x="90735" y="236978"/>
                </a:lnTo>
                <a:lnTo>
                  <a:pt x="69402" y="258311"/>
                </a:lnTo>
                <a:cubicBezTo>
                  <a:pt x="68350" y="259364"/>
                  <a:pt x="66595" y="259364"/>
                  <a:pt x="65543" y="258311"/>
                </a:cubicBezTo>
                <a:lnTo>
                  <a:pt x="29964" y="222733"/>
                </a:lnTo>
                <a:cubicBezTo>
                  <a:pt x="28912" y="221680"/>
                  <a:pt x="28912" y="219926"/>
                  <a:pt x="29964" y="218873"/>
                </a:cubicBezTo>
                <a:lnTo>
                  <a:pt x="51297" y="197540"/>
                </a:lnTo>
                <a:lnTo>
                  <a:pt x="49894" y="194874"/>
                </a:lnTo>
                <a:cubicBezTo>
                  <a:pt x="46526" y="188558"/>
                  <a:pt x="43719" y="181891"/>
                  <a:pt x="41683" y="175014"/>
                </a:cubicBezTo>
                <a:lnTo>
                  <a:pt x="40841" y="172137"/>
                </a:lnTo>
                <a:lnTo>
                  <a:pt x="10667" y="172137"/>
                </a:lnTo>
                <a:cubicBezTo>
                  <a:pt x="9193" y="172137"/>
                  <a:pt x="7930" y="170874"/>
                  <a:pt x="7930" y="169400"/>
                </a:cubicBezTo>
                <a:lnTo>
                  <a:pt x="7930" y="119086"/>
                </a:lnTo>
                <a:cubicBezTo>
                  <a:pt x="7930" y="117612"/>
                  <a:pt x="9193" y="116349"/>
                  <a:pt x="10667" y="116349"/>
                </a:cubicBezTo>
                <a:lnTo>
                  <a:pt x="40841" y="116349"/>
                </a:lnTo>
                <a:lnTo>
                  <a:pt x="41683" y="113472"/>
                </a:lnTo>
                <a:cubicBezTo>
                  <a:pt x="43789" y="106524"/>
                  <a:pt x="46526" y="99858"/>
                  <a:pt x="49894" y="93612"/>
                </a:cubicBezTo>
                <a:lnTo>
                  <a:pt x="51297" y="90946"/>
                </a:lnTo>
                <a:lnTo>
                  <a:pt x="29964" y="69613"/>
                </a:lnTo>
                <a:cubicBezTo>
                  <a:pt x="29473" y="69122"/>
                  <a:pt x="29192" y="68420"/>
                  <a:pt x="29192" y="67718"/>
                </a:cubicBezTo>
                <a:cubicBezTo>
                  <a:pt x="29192" y="67016"/>
                  <a:pt x="29473" y="66314"/>
                  <a:pt x="29964" y="65823"/>
                </a:cubicBezTo>
                <a:lnTo>
                  <a:pt x="65543" y="30245"/>
                </a:lnTo>
                <a:cubicBezTo>
                  <a:pt x="66595" y="29192"/>
                  <a:pt x="68350" y="29192"/>
                  <a:pt x="69402" y="30245"/>
                </a:cubicBezTo>
                <a:lnTo>
                  <a:pt x="90735" y="51578"/>
                </a:lnTo>
                <a:lnTo>
                  <a:pt x="93402" y="50174"/>
                </a:lnTo>
                <a:cubicBezTo>
                  <a:pt x="99718" y="46806"/>
                  <a:pt x="106384" y="43999"/>
                  <a:pt x="113261" y="41964"/>
                </a:cubicBezTo>
                <a:lnTo>
                  <a:pt x="116138" y="41122"/>
                </a:lnTo>
                <a:lnTo>
                  <a:pt x="116138" y="10947"/>
                </a:lnTo>
                <a:cubicBezTo>
                  <a:pt x="116138" y="9474"/>
                  <a:pt x="117401" y="8210"/>
                  <a:pt x="118875" y="8210"/>
                </a:cubicBezTo>
                <a:lnTo>
                  <a:pt x="169190" y="8210"/>
                </a:lnTo>
                <a:cubicBezTo>
                  <a:pt x="170664" y="8210"/>
                  <a:pt x="171927" y="9474"/>
                  <a:pt x="171927" y="10947"/>
                </a:cubicBezTo>
                <a:lnTo>
                  <a:pt x="171927" y="41122"/>
                </a:lnTo>
                <a:lnTo>
                  <a:pt x="174804" y="41964"/>
                </a:lnTo>
                <a:cubicBezTo>
                  <a:pt x="181681" y="43999"/>
                  <a:pt x="188418" y="46806"/>
                  <a:pt x="194663" y="50174"/>
                </a:cubicBezTo>
                <a:lnTo>
                  <a:pt x="197330" y="51578"/>
                </a:lnTo>
                <a:lnTo>
                  <a:pt x="218663" y="30245"/>
                </a:lnTo>
                <a:cubicBezTo>
                  <a:pt x="219715" y="29192"/>
                  <a:pt x="221470" y="29192"/>
                  <a:pt x="222522" y="30245"/>
                </a:cubicBezTo>
                <a:lnTo>
                  <a:pt x="258101" y="65823"/>
                </a:lnTo>
                <a:cubicBezTo>
                  <a:pt x="258592" y="66314"/>
                  <a:pt x="258872" y="67016"/>
                  <a:pt x="258872" y="67718"/>
                </a:cubicBezTo>
                <a:cubicBezTo>
                  <a:pt x="258872" y="68420"/>
                  <a:pt x="258592" y="69122"/>
                  <a:pt x="258101" y="69613"/>
                </a:cubicBezTo>
                <a:lnTo>
                  <a:pt x="236768" y="90946"/>
                </a:lnTo>
                <a:lnTo>
                  <a:pt x="238171" y="93612"/>
                </a:lnTo>
                <a:cubicBezTo>
                  <a:pt x="241539" y="99928"/>
                  <a:pt x="244346" y="106595"/>
                  <a:pt x="246382" y="113472"/>
                </a:cubicBezTo>
                <a:lnTo>
                  <a:pt x="247224" y="116349"/>
                </a:lnTo>
                <a:lnTo>
                  <a:pt x="277398" y="116349"/>
                </a:lnTo>
                <a:cubicBezTo>
                  <a:pt x="278872" y="116349"/>
                  <a:pt x="280135" y="117542"/>
                  <a:pt x="280135" y="119086"/>
                </a:cubicBezTo>
                <a:lnTo>
                  <a:pt x="280135" y="169400"/>
                </a:lnTo>
                <a:close/>
              </a:path>
            </a:pathLst>
          </a:custGeom>
          <a:solidFill>
            <a:srgbClr val="221E7C"/>
          </a:solidFill>
          <a:ln w="70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E90F124A-61EB-0552-96E7-360CC261BDAE}"/>
              </a:ext>
            </a:extLst>
          </p:cNvPr>
          <p:cNvSpPr/>
          <p:nvPr/>
        </p:nvSpPr>
        <p:spPr>
          <a:xfrm>
            <a:off x="5458838" y="2191905"/>
            <a:ext cx="773286" cy="685710"/>
          </a:xfrm>
          <a:custGeom>
            <a:avLst/>
            <a:gdLst>
              <a:gd name="connsiteX0" fmla="*/ 352805 w 352804"/>
              <a:gd name="connsiteY0" fmla="*/ 3310 h 313542"/>
              <a:gd name="connsiteX1" fmla="*/ 352666 w 352804"/>
              <a:gd name="connsiteY1" fmla="*/ 2756 h 313542"/>
              <a:gd name="connsiteX2" fmla="*/ 352319 w 352804"/>
              <a:gd name="connsiteY2" fmla="*/ 1993 h 313542"/>
              <a:gd name="connsiteX3" fmla="*/ 352181 w 352804"/>
              <a:gd name="connsiteY3" fmla="*/ 1646 h 313542"/>
              <a:gd name="connsiteX4" fmla="*/ 352042 w 352804"/>
              <a:gd name="connsiteY4" fmla="*/ 1508 h 313542"/>
              <a:gd name="connsiteX5" fmla="*/ 351349 w 352804"/>
              <a:gd name="connsiteY5" fmla="*/ 884 h 313542"/>
              <a:gd name="connsiteX6" fmla="*/ 350933 w 352804"/>
              <a:gd name="connsiteY6" fmla="*/ 537 h 313542"/>
              <a:gd name="connsiteX7" fmla="*/ 350864 w 352804"/>
              <a:gd name="connsiteY7" fmla="*/ 468 h 313542"/>
              <a:gd name="connsiteX8" fmla="*/ 350101 w 352804"/>
              <a:gd name="connsiteY8" fmla="*/ 191 h 313542"/>
              <a:gd name="connsiteX9" fmla="*/ 349685 w 352804"/>
              <a:gd name="connsiteY9" fmla="*/ 52 h 313542"/>
              <a:gd name="connsiteX10" fmla="*/ 348299 w 352804"/>
              <a:gd name="connsiteY10" fmla="*/ 52 h 313542"/>
              <a:gd name="connsiteX11" fmla="*/ 348091 w 352804"/>
              <a:gd name="connsiteY11" fmla="*/ 52 h 313542"/>
              <a:gd name="connsiteX12" fmla="*/ 346982 w 352804"/>
              <a:gd name="connsiteY12" fmla="*/ 468 h 313542"/>
              <a:gd name="connsiteX13" fmla="*/ 346912 w 352804"/>
              <a:gd name="connsiteY13" fmla="*/ 468 h 313542"/>
              <a:gd name="connsiteX14" fmla="*/ 1948 w 352804"/>
              <a:gd name="connsiteY14" fmla="*/ 209069 h 313542"/>
              <a:gd name="connsiteX15" fmla="*/ 145 w 352804"/>
              <a:gd name="connsiteY15" fmla="*/ 213575 h 313542"/>
              <a:gd name="connsiteX16" fmla="*/ 4028 w 352804"/>
              <a:gd name="connsiteY16" fmla="*/ 216486 h 313542"/>
              <a:gd name="connsiteX17" fmla="*/ 105313 w 352804"/>
              <a:gd name="connsiteY17" fmla="*/ 216486 h 313542"/>
              <a:gd name="connsiteX18" fmla="*/ 120841 w 352804"/>
              <a:gd name="connsiteY18" fmla="*/ 310215 h 313542"/>
              <a:gd name="connsiteX19" fmla="*/ 120980 w 352804"/>
              <a:gd name="connsiteY19" fmla="*/ 310561 h 313542"/>
              <a:gd name="connsiteX20" fmla="*/ 121257 w 352804"/>
              <a:gd name="connsiteY20" fmla="*/ 311255 h 313542"/>
              <a:gd name="connsiteX21" fmla="*/ 121604 w 352804"/>
              <a:gd name="connsiteY21" fmla="*/ 311809 h 313542"/>
              <a:gd name="connsiteX22" fmla="*/ 122089 w 352804"/>
              <a:gd name="connsiteY22" fmla="*/ 312364 h 313542"/>
              <a:gd name="connsiteX23" fmla="*/ 122644 w 352804"/>
              <a:gd name="connsiteY23" fmla="*/ 312780 h 313542"/>
              <a:gd name="connsiteX24" fmla="*/ 122921 w 352804"/>
              <a:gd name="connsiteY24" fmla="*/ 313057 h 313542"/>
              <a:gd name="connsiteX25" fmla="*/ 123268 w 352804"/>
              <a:gd name="connsiteY25" fmla="*/ 313196 h 313542"/>
              <a:gd name="connsiteX26" fmla="*/ 123614 w 352804"/>
              <a:gd name="connsiteY26" fmla="*/ 313335 h 313542"/>
              <a:gd name="connsiteX27" fmla="*/ 124862 w 352804"/>
              <a:gd name="connsiteY27" fmla="*/ 313542 h 313542"/>
              <a:gd name="connsiteX28" fmla="*/ 124862 w 352804"/>
              <a:gd name="connsiteY28" fmla="*/ 313542 h 313542"/>
              <a:gd name="connsiteX29" fmla="*/ 124862 w 352804"/>
              <a:gd name="connsiteY29" fmla="*/ 313542 h 313542"/>
              <a:gd name="connsiteX30" fmla="*/ 124862 w 352804"/>
              <a:gd name="connsiteY30" fmla="*/ 313542 h 313542"/>
              <a:gd name="connsiteX31" fmla="*/ 124862 w 352804"/>
              <a:gd name="connsiteY31" fmla="*/ 313542 h 313542"/>
              <a:gd name="connsiteX32" fmla="*/ 125486 w 352804"/>
              <a:gd name="connsiteY32" fmla="*/ 313542 h 313542"/>
              <a:gd name="connsiteX33" fmla="*/ 125971 w 352804"/>
              <a:gd name="connsiteY33" fmla="*/ 313335 h 313542"/>
              <a:gd name="connsiteX34" fmla="*/ 126665 w 352804"/>
              <a:gd name="connsiteY34" fmla="*/ 313057 h 313542"/>
              <a:gd name="connsiteX35" fmla="*/ 127427 w 352804"/>
              <a:gd name="connsiteY35" fmla="*/ 312503 h 313542"/>
              <a:gd name="connsiteX36" fmla="*/ 127774 w 352804"/>
              <a:gd name="connsiteY36" fmla="*/ 312225 h 313542"/>
              <a:gd name="connsiteX37" fmla="*/ 211935 w 352804"/>
              <a:gd name="connsiteY37" fmla="*/ 216486 h 313542"/>
              <a:gd name="connsiteX38" fmla="*/ 293809 w 352804"/>
              <a:gd name="connsiteY38" fmla="*/ 216486 h 313542"/>
              <a:gd name="connsiteX39" fmla="*/ 297691 w 352804"/>
              <a:gd name="connsiteY39" fmla="*/ 213505 h 313542"/>
              <a:gd name="connsiteX40" fmla="*/ 352805 w 352804"/>
              <a:gd name="connsiteY40" fmla="*/ 4905 h 313542"/>
              <a:gd name="connsiteX41" fmla="*/ 352805 w 352804"/>
              <a:gd name="connsiteY41" fmla="*/ 4558 h 313542"/>
              <a:gd name="connsiteX42" fmla="*/ 352805 w 352804"/>
              <a:gd name="connsiteY42" fmla="*/ 3934 h 313542"/>
              <a:gd name="connsiteX43" fmla="*/ 352805 w 352804"/>
              <a:gd name="connsiteY43" fmla="*/ 3102 h 313542"/>
              <a:gd name="connsiteX44" fmla="*/ 18309 w 352804"/>
              <a:gd name="connsiteY44" fmla="*/ 208583 h 313542"/>
              <a:gd name="connsiteX45" fmla="*/ 311002 w 352804"/>
              <a:gd name="connsiteY45" fmla="*/ 31526 h 313542"/>
              <a:gd name="connsiteX46" fmla="*/ 107115 w 352804"/>
              <a:gd name="connsiteY46" fmla="*/ 208583 h 313542"/>
              <a:gd name="connsiteX47" fmla="*/ 18309 w 352804"/>
              <a:gd name="connsiteY47" fmla="*/ 208583 h 313542"/>
              <a:gd name="connsiteX48" fmla="*/ 125833 w 352804"/>
              <a:gd name="connsiteY48" fmla="*/ 291913 h 313542"/>
              <a:gd name="connsiteX49" fmla="*/ 113008 w 352804"/>
              <a:gd name="connsiteY49" fmla="*/ 214199 h 313542"/>
              <a:gd name="connsiteX50" fmla="*/ 293046 w 352804"/>
              <a:gd name="connsiteY50" fmla="*/ 57800 h 313542"/>
              <a:gd name="connsiteX51" fmla="*/ 150651 w 352804"/>
              <a:gd name="connsiteY51" fmla="*/ 209900 h 313542"/>
              <a:gd name="connsiteX52" fmla="*/ 150513 w 352804"/>
              <a:gd name="connsiteY52" fmla="*/ 210178 h 313542"/>
              <a:gd name="connsiteX53" fmla="*/ 150235 w 352804"/>
              <a:gd name="connsiteY53" fmla="*/ 210594 h 313542"/>
              <a:gd name="connsiteX54" fmla="*/ 149958 w 352804"/>
              <a:gd name="connsiteY54" fmla="*/ 211218 h 313542"/>
              <a:gd name="connsiteX55" fmla="*/ 149820 w 352804"/>
              <a:gd name="connsiteY55" fmla="*/ 211495 h 313542"/>
              <a:gd name="connsiteX56" fmla="*/ 125902 w 352804"/>
              <a:gd name="connsiteY56" fmla="*/ 291913 h 313542"/>
              <a:gd name="connsiteX57" fmla="*/ 133736 w 352804"/>
              <a:gd name="connsiteY57" fmla="*/ 293369 h 313542"/>
              <a:gd name="connsiteX58" fmla="*/ 156544 w 352804"/>
              <a:gd name="connsiteY58" fmla="*/ 216625 h 313542"/>
              <a:gd name="connsiteX59" fmla="*/ 201190 w 352804"/>
              <a:gd name="connsiteY59" fmla="*/ 216625 h 313542"/>
              <a:gd name="connsiteX60" fmla="*/ 133667 w 352804"/>
              <a:gd name="connsiteY60" fmla="*/ 293369 h 313542"/>
              <a:gd name="connsiteX61" fmla="*/ 290689 w 352804"/>
              <a:gd name="connsiteY61" fmla="*/ 208583 h 313542"/>
              <a:gd name="connsiteX62" fmla="*/ 162783 w 352804"/>
              <a:gd name="connsiteY62" fmla="*/ 208583 h 313542"/>
              <a:gd name="connsiteX63" fmla="*/ 340950 w 352804"/>
              <a:gd name="connsiteY63" fmla="*/ 18285 h 313542"/>
              <a:gd name="connsiteX64" fmla="*/ 290689 w 352804"/>
              <a:gd name="connsiteY64" fmla="*/ 208583 h 31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52804" h="313542">
                <a:moveTo>
                  <a:pt x="352805" y="3310"/>
                </a:moveTo>
                <a:cubicBezTo>
                  <a:pt x="352805" y="3310"/>
                  <a:pt x="352736" y="2964"/>
                  <a:pt x="352666" y="2756"/>
                </a:cubicBezTo>
                <a:cubicBezTo>
                  <a:pt x="352597" y="2478"/>
                  <a:pt x="352458" y="2201"/>
                  <a:pt x="352319" y="1993"/>
                </a:cubicBezTo>
                <a:cubicBezTo>
                  <a:pt x="352319" y="1854"/>
                  <a:pt x="352250" y="1785"/>
                  <a:pt x="352181" y="1646"/>
                </a:cubicBezTo>
                <a:cubicBezTo>
                  <a:pt x="352181" y="1646"/>
                  <a:pt x="352112" y="1577"/>
                  <a:pt x="352042" y="1508"/>
                </a:cubicBezTo>
                <a:cubicBezTo>
                  <a:pt x="351834" y="1300"/>
                  <a:pt x="351626" y="1092"/>
                  <a:pt x="351349" y="884"/>
                </a:cubicBezTo>
                <a:cubicBezTo>
                  <a:pt x="351210" y="745"/>
                  <a:pt x="351072" y="676"/>
                  <a:pt x="350933" y="537"/>
                </a:cubicBezTo>
                <a:cubicBezTo>
                  <a:pt x="350933" y="537"/>
                  <a:pt x="350933" y="537"/>
                  <a:pt x="350864" y="468"/>
                </a:cubicBezTo>
                <a:cubicBezTo>
                  <a:pt x="350586" y="329"/>
                  <a:pt x="350378" y="260"/>
                  <a:pt x="350101" y="191"/>
                </a:cubicBezTo>
                <a:cubicBezTo>
                  <a:pt x="349963" y="191"/>
                  <a:pt x="349824" y="52"/>
                  <a:pt x="349685" y="52"/>
                </a:cubicBezTo>
                <a:cubicBezTo>
                  <a:pt x="349200" y="-17"/>
                  <a:pt x="348784" y="-17"/>
                  <a:pt x="348299" y="52"/>
                </a:cubicBezTo>
                <a:cubicBezTo>
                  <a:pt x="348299" y="52"/>
                  <a:pt x="348160" y="52"/>
                  <a:pt x="348091" y="52"/>
                </a:cubicBezTo>
                <a:cubicBezTo>
                  <a:pt x="347675" y="121"/>
                  <a:pt x="347328" y="260"/>
                  <a:pt x="346982" y="468"/>
                </a:cubicBezTo>
                <a:cubicBezTo>
                  <a:pt x="346982" y="468"/>
                  <a:pt x="346912" y="468"/>
                  <a:pt x="346912" y="468"/>
                </a:cubicBezTo>
                <a:lnTo>
                  <a:pt x="1948" y="209069"/>
                </a:lnTo>
                <a:cubicBezTo>
                  <a:pt x="423" y="209970"/>
                  <a:pt x="-340" y="211842"/>
                  <a:pt x="145" y="213575"/>
                </a:cubicBezTo>
                <a:cubicBezTo>
                  <a:pt x="631" y="215308"/>
                  <a:pt x="2225" y="216486"/>
                  <a:pt x="4028" y="216486"/>
                </a:cubicBezTo>
                <a:lnTo>
                  <a:pt x="105313" y="216486"/>
                </a:lnTo>
                <a:lnTo>
                  <a:pt x="120841" y="310215"/>
                </a:lnTo>
                <a:cubicBezTo>
                  <a:pt x="120841" y="310215"/>
                  <a:pt x="120911" y="310492"/>
                  <a:pt x="120980" y="310561"/>
                </a:cubicBezTo>
                <a:cubicBezTo>
                  <a:pt x="120980" y="310838"/>
                  <a:pt x="121119" y="311047"/>
                  <a:pt x="121257" y="311255"/>
                </a:cubicBezTo>
                <a:cubicBezTo>
                  <a:pt x="121327" y="311463"/>
                  <a:pt x="121465" y="311601"/>
                  <a:pt x="121604" y="311809"/>
                </a:cubicBezTo>
                <a:cubicBezTo>
                  <a:pt x="121743" y="312017"/>
                  <a:pt x="121881" y="312156"/>
                  <a:pt x="122089" y="312364"/>
                </a:cubicBezTo>
                <a:cubicBezTo>
                  <a:pt x="122228" y="312503"/>
                  <a:pt x="122436" y="312641"/>
                  <a:pt x="122644" y="312780"/>
                </a:cubicBezTo>
                <a:cubicBezTo>
                  <a:pt x="122782" y="312849"/>
                  <a:pt x="122852" y="312988"/>
                  <a:pt x="122921" y="313057"/>
                </a:cubicBezTo>
                <a:cubicBezTo>
                  <a:pt x="123060" y="313057"/>
                  <a:pt x="123198" y="313126"/>
                  <a:pt x="123268" y="313196"/>
                </a:cubicBezTo>
                <a:cubicBezTo>
                  <a:pt x="123406" y="313196"/>
                  <a:pt x="123476" y="313265"/>
                  <a:pt x="123614" y="313335"/>
                </a:cubicBezTo>
                <a:cubicBezTo>
                  <a:pt x="124030" y="313473"/>
                  <a:pt x="124446" y="313542"/>
                  <a:pt x="124862" y="313542"/>
                </a:cubicBezTo>
                <a:cubicBezTo>
                  <a:pt x="124862" y="313542"/>
                  <a:pt x="124862" y="313542"/>
                  <a:pt x="124862" y="313542"/>
                </a:cubicBezTo>
                <a:lnTo>
                  <a:pt x="124862" y="313542"/>
                </a:lnTo>
                <a:cubicBezTo>
                  <a:pt x="124862" y="313542"/>
                  <a:pt x="124862" y="313542"/>
                  <a:pt x="124862" y="313542"/>
                </a:cubicBezTo>
                <a:lnTo>
                  <a:pt x="124862" y="313542"/>
                </a:lnTo>
                <a:cubicBezTo>
                  <a:pt x="124862" y="313542"/>
                  <a:pt x="125278" y="313542"/>
                  <a:pt x="125486" y="313542"/>
                </a:cubicBezTo>
                <a:cubicBezTo>
                  <a:pt x="125694" y="313542"/>
                  <a:pt x="125833" y="313404"/>
                  <a:pt x="125971" y="313335"/>
                </a:cubicBezTo>
                <a:cubicBezTo>
                  <a:pt x="126179" y="313265"/>
                  <a:pt x="126457" y="313196"/>
                  <a:pt x="126665" y="313057"/>
                </a:cubicBezTo>
                <a:cubicBezTo>
                  <a:pt x="126942" y="312919"/>
                  <a:pt x="127219" y="312710"/>
                  <a:pt x="127427" y="312503"/>
                </a:cubicBezTo>
                <a:cubicBezTo>
                  <a:pt x="127566" y="312364"/>
                  <a:pt x="127705" y="312364"/>
                  <a:pt x="127774" y="312225"/>
                </a:cubicBezTo>
                <a:lnTo>
                  <a:pt x="211935" y="216486"/>
                </a:lnTo>
                <a:lnTo>
                  <a:pt x="293809" y="216486"/>
                </a:lnTo>
                <a:cubicBezTo>
                  <a:pt x="295611" y="216486"/>
                  <a:pt x="297206" y="215239"/>
                  <a:pt x="297691" y="213505"/>
                </a:cubicBezTo>
                <a:lnTo>
                  <a:pt x="352805" y="4905"/>
                </a:lnTo>
                <a:cubicBezTo>
                  <a:pt x="352805" y="4905"/>
                  <a:pt x="352805" y="4697"/>
                  <a:pt x="352805" y="4558"/>
                </a:cubicBezTo>
                <a:cubicBezTo>
                  <a:pt x="352805" y="4350"/>
                  <a:pt x="352805" y="4142"/>
                  <a:pt x="352805" y="3934"/>
                </a:cubicBezTo>
                <a:cubicBezTo>
                  <a:pt x="352805" y="3657"/>
                  <a:pt x="352805" y="3380"/>
                  <a:pt x="352805" y="3102"/>
                </a:cubicBezTo>
                <a:close/>
                <a:moveTo>
                  <a:pt x="18309" y="208583"/>
                </a:moveTo>
                <a:lnTo>
                  <a:pt x="311002" y="31526"/>
                </a:lnTo>
                <a:lnTo>
                  <a:pt x="107115" y="208583"/>
                </a:lnTo>
                <a:lnTo>
                  <a:pt x="18309" y="208583"/>
                </a:lnTo>
                <a:close/>
                <a:moveTo>
                  <a:pt x="125833" y="291913"/>
                </a:moveTo>
                <a:lnTo>
                  <a:pt x="113008" y="214199"/>
                </a:lnTo>
                <a:lnTo>
                  <a:pt x="293046" y="57800"/>
                </a:lnTo>
                <a:lnTo>
                  <a:pt x="150651" y="209900"/>
                </a:lnTo>
                <a:cubicBezTo>
                  <a:pt x="150651" y="209900"/>
                  <a:pt x="150513" y="210039"/>
                  <a:pt x="150513" y="210178"/>
                </a:cubicBezTo>
                <a:cubicBezTo>
                  <a:pt x="150374" y="210316"/>
                  <a:pt x="150305" y="210455"/>
                  <a:pt x="150235" y="210594"/>
                </a:cubicBezTo>
                <a:cubicBezTo>
                  <a:pt x="150097" y="210802"/>
                  <a:pt x="150027" y="211010"/>
                  <a:pt x="149958" y="211218"/>
                </a:cubicBezTo>
                <a:cubicBezTo>
                  <a:pt x="149958" y="211287"/>
                  <a:pt x="149889" y="211356"/>
                  <a:pt x="149820" y="211495"/>
                </a:cubicBezTo>
                <a:lnTo>
                  <a:pt x="125902" y="291913"/>
                </a:lnTo>
                <a:close/>
                <a:moveTo>
                  <a:pt x="133736" y="293369"/>
                </a:moveTo>
                <a:lnTo>
                  <a:pt x="156544" y="216625"/>
                </a:lnTo>
                <a:lnTo>
                  <a:pt x="201190" y="216625"/>
                </a:lnTo>
                <a:lnTo>
                  <a:pt x="133667" y="293369"/>
                </a:lnTo>
                <a:close/>
                <a:moveTo>
                  <a:pt x="290689" y="208583"/>
                </a:moveTo>
                <a:lnTo>
                  <a:pt x="162783" y="208583"/>
                </a:lnTo>
                <a:lnTo>
                  <a:pt x="340950" y="18285"/>
                </a:lnTo>
                <a:lnTo>
                  <a:pt x="290689" y="208583"/>
                </a:lnTo>
                <a:close/>
              </a:path>
            </a:pathLst>
          </a:custGeom>
          <a:solidFill>
            <a:srgbClr val="221E7C"/>
          </a:solidFill>
          <a:ln w="69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73DA66E4-9E91-BD88-02E6-00CEADDE419B}"/>
              </a:ext>
            </a:extLst>
          </p:cNvPr>
          <p:cNvSpPr/>
          <p:nvPr/>
        </p:nvSpPr>
        <p:spPr>
          <a:xfrm>
            <a:off x="1702460" y="2126622"/>
            <a:ext cx="765533" cy="685709"/>
          </a:xfrm>
          <a:custGeom>
            <a:avLst/>
            <a:gdLst>
              <a:gd name="connsiteX0" fmla="*/ 148218 w 282709"/>
              <a:gd name="connsiteY0" fmla="*/ 132689 h 282709"/>
              <a:gd name="connsiteX1" fmla="*/ 141493 w 282709"/>
              <a:gd name="connsiteY1" fmla="*/ 132689 h 282709"/>
              <a:gd name="connsiteX2" fmla="*/ 135185 w 282709"/>
              <a:gd name="connsiteY2" fmla="*/ 127628 h 282709"/>
              <a:gd name="connsiteX3" fmla="*/ 135185 w 282709"/>
              <a:gd name="connsiteY3" fmla="*/ 126450 h 282709"/>
              <a:gd name="connsiteX4" fmla="*/ 142949 w 282709"/>
              <a:gd name="connsiteY4" fmla="*/ 121805 h 282709"/>
              <a:gd name="connsiteX5" fmla="*/ 164995 w 282709"/>
              <a:gd name="connsiteY5" fmla="*/ 122845 h 282709"/>
              <a:gd name="connsiteX6" fmla="*/ 164995 w 282709"/>
              <a:gd name="connsiteY6" fmla="*/ 107039 h 282709"/>
              <a:gd name="connsiteX7" fmla="*/ 147386 w 282709"/>
              <a:gd name="connsiteY7" fmla="*/ 103572 h 282709"/>
              <a:gd name="connsiteX8" fmla="*/ 147386 w 282709"/>
              <a:gd name="connsiteY8" fmla="*/ 94560 h 282709"/>
              <a:gd name="connsiteX9" fmla="*/ 136086 w 282709"/>
              <a:gd name="connsiteY9" fmla="*/ 94560 h 282709"/>
              <a:gd name="connsiteX10" fmla="*/ 136086 w 282709"/>
              <a:gd name="connsiteY10" fmla="*/ 103572 h 282709"/>
              <a:gd name="connsiteX11" fmla="*/ 114872 w 282709"/>
              <a:gd name="connsiteY11" fmla="*/ 124370 h 282709"/>
              <a:gd name="connsiteX12" fmla="*/ 114872 w 282709"/>
              <a:gd name="connsiteY12" fmla="*/ 130748 h 282709"/>
              <a:gd name="connsiteX13" fmla="*/ 135670 w 282709"/>
              <a:gd name="connsiteY13" fmla="*/ 153002 h 282709"/>
              <a:gd name="connsiteX14" fmla="*/ 141979 w 282709"/>
              <a:gd name="connsiteY14" fmla="*/ 153002 h 282709"/>
              <a:gd name="connsiteX15" fmla="*/ 147525 w 282709"/>
              <a:gd name="connsiteY15" fmla="*/ 157646 h 282709"/>
              <a:gd name="connsiteX16" fmla="*/ 147525 w 282709"/>
              <a:gd name="connsiteY16" fmla="*/ 159310 h 282709"/>
              <a:gd name="connsiteX17" fmla="*/ 141355 w 282709"/>
              <a:gd name="connsiteY17" fmla="*/ 163608 h 282709"/>
              <a:gd name="connsiteX18" fmla="*/ 117368 w 282709"/>
              <a:gd name="connsiteY18" fmla="*/ 162430 h 282709"/>
              <a:gd name="connsiteX19" fmla="*/ 117368 w 282709"/>
              <a:gd name="connsiteY19" fmla="*/ 178236 h 282709"/>
              <a:gd name="connsiteX20" fmla="*/ 136155 w 282709"/>
              <a:gd name="connsiteY20" fmla="*/ 181772 h 282709"/>
              <a:gd name="connsiteX21" fmla="*/ 136155 w 282709"/>
              <a:gd name="connsiteY21" fmla="*/ 190368 h 282709"/>
              <a:gd name="connsiteX22" fmla="*/ 147456 w 282709"/>
              <a:gd name="connsiteY22" fmla="*/ 190368 h 282709"/>
              <a:gd name="connsiteX23" fmla="*/ 147456 w 282709"/>
              <a:gd name="connsiteY23" fmla="*/ 181772 h 282709"/>
              <a:gd name="connsiteX24" fmla="*/ 167906 w 282709"/>
              <a:gd name="connsiteY24" fmla="*/ 158270 h 282709"/>
              <a:gd name="connsiteX25" fmla="*/ 167906 w 282709"/>
              <a:gd name="connsiteY25" fmla="*/ 154804 h 282709"/>
              <a:gd name="connsiteX26" fmla="*/ 148287 w 282709"/>
              <a:gd name="connsiteY26" fmla="*/ 132551 h 282709"/>
              <a:gd name="connsiteX27" fmla="*/ 141355 w 282709"/>
              <a:gd name="connsiteY27" fmla="*/ 43744 h 282709"/>
              <a:gd name="connsiteX28" fmla="*/ 43675 w 282709"/>
              <a:gd name="connsiteY28" fmla="*/ 141424 h 282709"/>
              <a:gd name="connsiteX29" fmla="*/ 141355 w 282709"/>
              <a:gd name="connsiteY29" fmla="*/ 239104 h 282709"/>
              <a:gd name="connsiteX30" fmla="*/ 239035 w 282709"/>
              <a:gd name="connsiteY30" fmla="*/ 141424 h 282709"/>
              <a:gd name="connsiteX31" fmla="*/ 141355 w 282709"/>
              <a:gd name="connsiteY31" fmla="*/ 43744 h 282709"/>
              <a:gd name="connsiteX32" fmla="*/ 141355 w 282709"/>
              <a:gd name="connsiteY32" fmla="*/ 231062 h 282709"/>
              <a:gd name="connsiteX33" fmla="*/ 51717 w 282709"/>
              <a:gd name="connsiteY33" fmla="*/ 141424 h 282709"/>
              <a:gd name="connsiteX34" fmla="*/ 141355 w 282709"/>
              <a:gd name="connsiteY34" fmla="*/ 51786 h 282709"/>
              <a:gd name="connsiteX35" fmla="*/ 230993 w 282709"/>
              <a:gd name="connsiteY35" fmla="*/ 141424 h 282709"/>
              <a:gd name="connsiteX36" fmla="*/ 141355 w 282709"/>
              <a:gd name="connsiteY36" fmla="*/ 231062 h 282709"/>
              <a:gd name="connsiteX37" fmla="*/ 141355 w 282709"/>
              <a:gd name="connsiteY37" fmla="*/ 0 h 282709"/>
              <a:gd name="connsiteX38" fmla="*/ 0 w 282709"/>
              <a:gd name="connsiteY38" fmla="*/ 141355 h 282709"/>
              <a:gd name="connsiteX39" fmla="*/ 141355 w 282709"/>
              <a:gd name="connsiteY39" fmla="*/ 282710 h 282709"/>
              <a:gd name="connsiteX40" fmla="*/ 282710 w 282709"/>
              <a:gd name="connsiteY40" fmla="*/ 141355 h 282709"/>
              <a:gd name="connsiteX41" fmla="*/ 141355 w 282709"/>
              <a:gd name="connsiteY41" fmla="*/ 0 h 282709"/>
              <a:gd name="connsiteX42" fmla="*/ 141355 w 282709"/>
              <a:gd name="connsiteY42" fmla="*/ 274737 h 282709"/>
              <a:gd name="connsiteX43" fmla="*/ 7972 w 282709"/>
              <a:gd name="connsiteY43" fmla="*/ 141355 h 282709"/>
              <a:gd name="connsiteX44" fmla="*/ 141355 w 282709"/>
              <a:gd name="connsiteY44" fmla="*/ 7972 h 282709"/>
              <a:gd name="connsiteX45" fmla="*/ 274737 w 282709"/>
              <a:gd name="connsiteY45" fmla="*/ 141355 h 282709"/>
              <a:gd name="connsiteX46" fmla="*/ 141355 w 282709"/>
              <a:gd name="connsiteY46" fmla="*/ 274737 h 28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82709" h="282709">
                <a:moveTo>
                  <a:pt x="148218" y="132689"/>
                </a:moveTo>
                <a:lnTo>
                  <a:pt x="141493" y="132689"/>
                </a:lnTo>
                <a:cubicBezTo>
                  <a:pt x="135809" y="132689"/>
                  <a:pt x="135185" y="130887"/>
                  <a:pt x="135185" y="127628"/>
                </a:cubicBezTo>
                <a:lnTo>
                  <a:pt x="135185" y="126450"/>
                </a:lnTo>
                <a:cubicBezTo>
                  <a:pt x="135185" y="122013"/>
                  <a:pt x="137265" y="121805"/>
                  <a:pt x="142949" y="121805"/>
                </a:cubicBezTo>
                <a:cubicBezTo>
                  <a:pt x="149882" y="121805"/>
                  <a:pt x="158270" y="122152"/>
                  <a:pt x="164995" y="122845"/>
                </a:cubicBezTo>
                <a:lnTo>
                  <a:pt x="164995" y="107039"/>
                </a:lnTo>
                <a:cubicBezTo>
                  <a:pt x="159449" y="105028"/>
                  <a:pt x="155012" y="103919"/>
                  <a:pt x="147386" y="103572"/>
                </a:cubicBezTo>
                <a:lnTo>
                  <a:pt x="147386" y="94560"/>
                </a:lnTo>
                <a:lnTo>
                  <a:pt x="136086" y="94560"/>
                </a:lnTo>
                <a:lnTo>
                  <a:pt x="136086" y="103572"/>
                </a:lnTo>
                <a:cubicBezTo>
                  <a:pt x="124439" y="103988"/>
                  <a:pt x="114872" y="109257"/>
                  <a:pt x="114872" y="124370"/>
                </a:cubicBezTo>
                <a:lnTo>
                  <a:pt x="114872" y="130748"/>
                </a:lnTo>
                <a:cubicBezTo>
                  <a:pt x="114872" y="135670"/>
                  <a:pt x="115704" y="153002"/>
                  <a:pt x="135670" y="153002"/>
                </a:cubicBezTo>
                <a:lnTo>
                  <a:pt x="141979" y="153002"/>
                </a:lnTo>
                <a:cubicBezTo>
                  <a:pt x="146624" y="153002"/>
                  <a:pt x="147525" y="154596"/>
                  <a:pt x="147525" y="157646"/>
                </a:cubicBezTo>
                <a:lnTo>
                  <a:pt x="147525" y="159310"/>
                </a:lnTo>
                <a:cubicBezTo>
                  <a:pt x="147525" y="162430"/>
                  <a:pt x="145861" y="163608"/>
                  <a:pt x="141355" y="163608"/>
                </a:cubicBezTo>
                <a:cubicBezTo>
                  <a:pt x="131580" y="163608"/>
                  <a:pt x="121528" y="162846"/>
                  <a:pt x="117368" y="162430"/>
                </a:cubicBezTo>
                <a:lnTo>
                  <a:pt x="117368" y="178236"/>
                </a:lnTo>
                <a:cubicBezTo>
                  <a:pt x="125549" y="180940"/>
                  <a:pt x="126935" y="181702"/>
                  <a:pt x="136155" y="181772"/>
                </a:cubicBezTo>
                <a:lnTo>
                  <a:pt x="136155" y="190368"/>
                </a:lnTo>
                <a:lnTo>
                  <a:pt x="147456" y="190368"/>
                </a:lnTo>
                <a:lnTo>
                  <a:pt x="147456" y="181772"/>
                </a:lnTo>
                <a:cubicBezTo>
                  <a:pt x="157646" y="181564"/>
                  <a:pt x="167906" y="177266"/>
                  <a:pt x="167906" y="158270"/>
                </a:cubicBezTo>
                <a:lnTo>
                  <a:pt x="167906" y="154804"/>
                </a:lnTo>
                <a:cubicBezTo>
                  <a:pt x="167906" y="146416"/>
                  <a:pt x="164232" y="132551"/>
                  <a:pt x="148287" y="132551"/>
                </a:cubicBezTo>
                <a:close/>
                <a:moveTo>
                  <a:pt x="141355" y="43744"/>
                </a:moveTo>
                <a:cubicBezTo>
                  <a:pt x="87489" y="43744"/>
                  <a:pt x="43675" y="87558"/>
                  <a:pt x="43675" y="141424"/>
                </a:cubicBezTo>
                <a:cubicBezTo>
                  <a:pt x="43675" y="195290"/>
                  <a:pt x="87489" y="239104"/>
                  <a:pt x="141355" y="239104"/>
                </a:cubicBezTo>
                <a:cubicBezTo>
                  <a:pt x="195221" y="239104"/>
                  <a:pt x="239035" y="195290"/>
                  <a:pt x="239035" y="141424"/>
                </a:cubicBezTo>
                <a:cubicBezTo>
                  <a:pt x="239035" y="87558"/>
                  <a:pt x="195221" y="43744"/>
                  <a:pt x="141355" y="43744"/>
                </a:cubicBezTo>
                <a:close/>
                <a:moveTo>
                  <a:pt x="141355" y="231062"/>
                </a:moveTo>
                <a:cubicBezTo>
                  <a:pt x="91926" y="231062"/>
                  <a:pt x="51717" y="190853"/>
                  <a:pt x="51717" y="141424"/>
                </a:cubicBezTo>
                <a:cubicBezTo>
                  <a:pt x="51717" y="91995"/>
                  <a:pt x="91926" y="51786"/>
                  <a:pt x="141355" y="51786"/>
                </a:cubicBezTo>
                <a:cubicBezTo>
                  <a:pt x="190784" y="51786"/>
                  <a:pt x="230993" y="91995"/>
                  <a:pt x="230993" y="141424"/>
                </a:cubicBezTo>
                <a:cubicBezTo>
                  <a:pt x="230993" y="190853"/>
                  <a:pt x="190784" y="231062"/>
                  <a:pt x="141355" y="231062"/>
                </a:cubicBezTo>
                <a:close/>
                <a:moveTo>
                  <a:pt x="141355" y="0"/>
                </a:moveTo>
                <a:cubicBezTo>
                  <a:pt x="63433" y="0"/>
                  <a:pt x="0" y="63433"/>
                  <a:pt x="0" y="141355"/>
                </a:cubicBezTo>
                <a:cubicBezTo>
                  <a:pt x="0" y="219277"/>
                  <a:pt x="63433" y="282710"/>
                  <a:pt x="141355" y="282710"/>
                </a:cubicBezTo>
                <a:cubicBezTo>
                  <a:pt x="219277" y="282710"/>
                  <a:pt x="282710" y="219277"/>
                  <a:pt x="282710" y="141355"/>
                </a:cubicBezTo>
                <a:cubicBezTo>
                  <a:pt x="282710" y="63433"/>
                  <a:pt x="219277" y="0"/>
                  <a:pt x="141355" y="0"/>
                </a:cubicBezTo>
                <a:close/>
                <a:moveTo>
                  <a:pt x="141355" y="274737"/>
                </a:moveTo>
                <a:cubicBezTo>
                  <a:pt x="67800" y="274737"/>
                  <a:pt x="7972" y="214909"/>
                  <a:pt x="7972" y="141355"/>
                </a:cubicBezTo>
                <a:cubicBezTo>
                  <a:pt x="7972" y="67800"/>
                  <a:pt x="67800" y="7972"/>
                  <a:pt x="141355" y="7972"/>
                </a:cubicBezTo>
                <a:cubicBezTo>
                  <a:pt x="214909" y="7972"/>
                  <a:pt x="274737" y="67800"/>
                  <a:pt x="274737" y="141355"/>
                </a:cubicBezTo>
                <a:cubicBezTo>
                  <a:pt x="274737" y="214909"/>
                  <a:pt x="214909" y="274737"/>
                  <a:pt x="141355" y="274737"/>
                </a:cubicBezTo>
                <a:close/>
              </a:path>
            </a:pathLst>
          </a:custGeom>
          <a:solidFill>
            <a:srgbClr val="221E7C"/>
          </a:solidFill>
          <a:ln w="69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01A89C4-AFE3-35A2-EB81-B9466F380C2E}"/>
              </a:ext>
            </a:extLst>
          </p:cNvPr>
          <p:cNvSpPr txBox="1">
            <a:spLocks noChangeArrowheads="1"/>
          </p:cNvSpPr>
          <p:nvPr/>
        </p:nvSpPr>
        <p:spPr>
          <a:xfrm>
            <a:off x="4469515" y="3092456"/>
            <a:ext cx="2916706" cy="144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Emprendimiento, innovación y fomento</a:t>
            </a:r>
            <a:endParaRPr kumimoji="0" lang="es-CL" altLang="es-CL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F7D4CBC5-BC2B-20C5-C0CB-C42938BD9F80}"/>
              </a:ext>
            </a:extLst>
          </p:cNvPr>
          <p:cNvSpPr txBox="1">
            <a:spLocks noChangeArrowheads="1"/>
          </p:cNvSpPr>
          <p:nvPr/>
        </p:nvSpPr>
        <p:spPr>
          <a:xfrm>
            <a:off x="8300353" y="3092455"/>
            <a:ext cx="2823682" cy="144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Nueva política </a:t>
            </a:r>
            <a:r>
              <a:rPr lang="es-CL" sz="16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de desarrollo productivo sostenible</a:t>
            </a:r>
            <a:endParaRPr kumimoji="0" lang="es-CL" altLang="es-CL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58E488-BF9A-90B0-66C3-A785EBDB10B5}"/>
              </a:ext>
            </a:extLst>
          </p:cNvPr>
          <p:cNvSpPr txBox="1"/>
          <p:nvPr/>
        </p:nvSpPr>
        <p:spPr>
          <a:xfrm>
            <a:off x="651053" y="3536408"/>
            <a:ext cx="328730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Estrategia de atracción de capitales extranjeros: lanzamiento e implementación de Venture Capital Chile (Chile Day), y modificaciones a programas de capital de riesgo que permitan que Fondos se dupliquen de tamaño e incentivos para fomentar Descarbonización, empresas de mujeres e industrias creativas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0A6F495-BB0B-92DD-82AE-D547447C281F}"/>
              </a:ext>
            </a:extLst>
          </p:cNvPr>
          <p:cNvSpPr txBox="1"/>
          <p:nvPr/>
        </p:nvSpPr>
        <p:spPr>
          <a:xfrm>
            <a:off x="4234649" y="3557376"/>
            <a:ext cx="38617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Diseño e implementación de estrategia de vinculación con el ecosistema internacional de innovación: RED Eureka, Finlandia (VTT), Red Latinoamericana de Agencias de Innovación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Relai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Programa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Partnership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España CDIT, entre otros.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Fortalecimiento de ecosistemas regionales y nacionales de emprendimiento incorporando programa de Aceleración internacional y, escalamiento intermediado y aceleradoras con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softlanding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mercados internacionales (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GlobalEx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Global, Aceleración intermediada)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Fortalecimiento de alianzas de negocios: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Partnering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Business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Germany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6D7A47E-FEA2-834A-73CE-A125BCCC3AA0}"/>
              </a:ext>
            </a:extLst>
          </p:cNvPr>
          <p:cNvSpPr txBox="1"/>
          <p:nvPr/>
        </p:nvSpPr>
        <p:spPr>
          <a:xfrm>
            <a:off x="8257713" y="3496756"/>
            <a:ext cx="386178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Alianza estratégica con VTT, el principal centro de investigación tecnológica de Finlandia, con el objeto de desarrollar iniciativas innovadoras hacia la descarbonización y sostenibilidad, con especial énfasis en el desarrollo de la industria nacional de hidrógeno verde.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Lanzamiento de procesos de selección de productores especializados para la elaboración de productos de valor agregado de litio en Chile. En el 2023, dos empresas extranjeras fueron seleccionadas y se espera abrir un nuevo llamado este año donde ya se ha recibido interés de diversos inversionistas extranjeros.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F0C6DFD2-485D-C7FB-C6A0-4FDDBC3DF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809" y="404769"/>
            <a:ext cx="1117651" cy="3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5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60154717-55FB-5A50-2327-A0B4B6A6D87D}"/>
              </a:ext>
            </a:extLst>
          </p:cNvPr>
          <p:cNvSpPr txBox="1">
            <a:spLocks noChangeArrowheads="1"/>
          </p:cNvSpPr>
          <p:nvPr/>
        </p:nvSpPr>
        <p:spPr>
          <a:xfrm>
            <a:off x="1321428" y="2866689"/>
            <a:ext cx="4139213" cy="8941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Objetivos de internacionalización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8D70AC8-1E5F-B760-A300-122A4863C78F}"/>
              </a:ext>
            </a:extLst>
          </p:cNvPr>
          <p:cNvCxnSpPr>
            <a:cxnSpLocks/>
          </p:cNvCxnSpPr>
          <p:nvPr/>
        </p:nvCxnSpPr>
        <p:spPr>
          <a:xfrm>
            <a:off x="1391986" y="3836624"/>
            <a:ext cx="1953953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674F0D3E-83BC-EAE0-7FE3-6CD26C513822}"/>
              </a:ext>
            </a:extLst>
          </p:cNvPr>
          <p:cNvSpPr txBox="1">
            <a:spLocks noChangeArrowheads="1"/>
          </p:cNvSpPr>
          <p:nvPr/>
        </p:nvSpPr>
        <p:spPr>
          <a:xfrm>
            <a:off x="720062" y="545433"/>
            <a:ext cx="2384264" cy="395898"/>
          </a:xfrm>
          <a:prstGeom prst="rect">
            <a:avLst/>
          </a:prstGeom>
          <a:solidFill>
            <a:srgbClr val="72C7D5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Gerencia Emprendimiento</a:t>
            </a:r>
            <a:endParaRPr kumimoji="0" lang="es-CL" altLang="es-CL" sz="2400" b="1" i="0" u="none" strike="noStrike" kern="1200" cap="none" spc="0" normalizeH="0" baseline="0" noProof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7B5C6CE-C414-2903-52DF-7F466812A2F1}"/>
              </a:ext>
            </a:extLst>
          </p:cNvPr>
          <p:cNvSpPr txBox="1">
            <a:spLocks noChangeArrowheads="1"/>
          </p:cNvSpPr>
          <p:nvPr/>
        </p:nvSpPr>
        <p:spPr>
          <a:xfrm>
            <a:off x="7820002" y="1425071"/>
            <a:ext cx="3024283" cy="1343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Contribuir a la solución de problemáticas del país.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Algunas problemáticas que enfrentamos como sociedad requieren soluciones arriesgadas y profundas</a:t>
            </a:r>
            <a:endParaRPr kumimoji="0" lang="es-CL" altLang="es-CL" sz="2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911F27F-F09B-AB87-ED72-A38E632E9EC4}"/>
              </a:ext>
            </a:extLst>
          </p:cNvPr>
          <p:cNvSpPr txBox="1">
            <a:spLocks noChangeArrowheads="1"/>
          </p:cNvSpPr>
          <p:nvPr/>
        </p:nvSpPr>
        <p:spPr>
          <a:xfrm>
            <a:off x="7820002" y="3065183"/>
            <a:ext cx="3024283" cy="1477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Entregar apoyos adecuados a las distintas etapas del emprendimiento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perfil del emprendedor a atender es aquel con potencial de alto crecimiento, se necesita la internacionalización.</a:t>
            </a:r>
            <a:endParaRPr kumimoji="0" lang="es-CL" altLang="es-CL" sz="2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186B7B0-D398-CF7F-06E0-AF14B6B3B3C6}"/>
              </a:ext>
            </a:extLst>
          </p:cNvPr>
          <p:cNvSpPr txBox="1">
            <a:spLocks noChangeArrowheads="1"/>
          </p:cNvSpPr>
          <p:nvPr/>
        </p:nvSpPr>
        <p:spPr>
          <a:xfrm>
            <a:off x="7820002" y="4840076"/>
            <a:ext cx="3024283" cy="1406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Potenciar el ecosistema de emprendimiento e innovación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Vincular el ecosistema nacional con actores internacionales que permita mejorar el ecosistema a través de la presencia de nuevos actores.</a:t>
            </a:r>
            <a:endParaRPr kumimoji="0" lang="es-CL" altLang="es-CL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7E69C7A-5450-91C2-6C0A-03E7245A294D}"/>
              </a:ext>
            </a:extLst>
          </p:cNvPr>
          <p:cNvSpPr/>
          <p:nvPr/>
        </p:nvSpPr>
        <p:spPr>
          <a:xfrm>
            <a:off x="6826344" y="1457335"/>
            <a:ext cx="694616" cy="894195"/>
          </a:xfrm>
          <a:custGeom>
            <a:avLst/>
            <a:gdLst>
              <a:gd name="connsiteX0" fmla="*/ 54698 w 229766"/>
              <a:gd name="connsiteY0" fmla="*/ 230732 h 295783"/>
              <a:gd name="connsiteX1" fmla="*/ 28523 w 229766"/>
              <a:gd name="connsiteY1" fmla="*/ 236416 h 295783"/>
              <a:gd name="connsiteX2" fmla="*/ 25927 w 229766"/>
              <a:gd name="connsiteY2" fmla="*/ 250661 h 295783"/>
              <a:gd name="connsiteX3" fmla="*/ 34137 w 229766"/>
              <a:gd name="connsiteY3" fmla="*/ 262591 h 295783"/>
              <a:gd name="connsiteX4" fmla="*/ 44312 w 229766"/>
              <a:gd name="connsiteY4" fmla="*/ 265608 h 295783"/>
              <a:gd name="connsiteX5" fmla="*/ 48382 w 229766"/>
              <a:gd name="connsiteY5" fmla="*/ 265187 h 295783"/>
              <a:gd name="connsiteX6" fmla="*/ 60312 w 229766"/>
              <a:gd name="connsiteY6" fmla="*/ 256977 h 295783"/>
              <a:gd name="connsiteX7" fmla="*/ 62908 w 229766"/>
              <a:gd name="connsiteY7" fmla="*/ 242732 h 295783"/>
              <a:gd name="connsiteX8" fmla="*/ 54698 w 229766"/>
              <a:gd name="connsiteY8" fmla="*/ 230802 h 295783"/>
              <a:gd name="connsiteX9" fmla="*/ 53505 w 229766"/>
              <a:gd name="connsiteY9" fmla="*/ 252485 h 295783"/>
              <a:gd name="connsiteX10" fmla="*/ 46698 w 229766"/>
              <a:gd name="connsiteY10" fmla="*/ 257187 h 295783"/>
              <a:gd name="connsiteX11" fmla="*/ 38558 w 229766"/>
              <a:gd name="connsiteY11" fmla="*/ 255714 h 295783"/>
              <a:gd name="connsiteX12" fmla="*/ 33856 w 229766"/>
              <a:gd name="connsiteY12" fmla="*/ 248907 h 295783"/>
              <a:gd name="connsiteX13" fmla="*/ 35330 w 229766"/>
              <a:gd name="connsiteY13" fmla="*/ 240767 h 295783"/>
              <a:gd name="connsiteX14" fmla="*/ 44453 w 229766"/>
              <a:gd name="connsiteY14" fmla="*/ 235854 h 295783"/>
              <a:gd name="connsiteX15" fmla="*/ 50277 w 229766"/>
              <a:gd name="connsiteY15" fmla="*/ 237538 h 295783"/>
              <a:gd name="connsiteX16" fmla="*/ 54979 w 229766"/>
              <a:gd name="connsiteY16" fmla="*/ 244345 h 295783"/>
              <a:gd name="connsiteX17" fmla="*/ 53505 w 229766"/>
              <a:gd name="connsiteY17" fmla="*/ 252485 h 295783"/>
              <a:gd name="connsiteX18" fmla="*/ 217572 w 229766"/>
              <a:gd name="connsiteY18" fmla="*/ 34314 h 295783"/>
              <a:gd name="connsiteX19" fmla="*/ 214064 w 229766"/>
              <a:gd name="connsiteY19" fmla="*/ 29893 h 295783"/>
              <a:gd name="connsiteX20" fmla="*/ 185011 w 229766"/>
              <a:gd name="connsiteY20" fmla="*/ 75015 h 295783"/>
              <a:gd name="connsiteX21" fmla="*/ 169363 w 229766"/>
              <a:gd name="connsiteY21" fmla="*/ 85822 h 295783"/>
              <a:gd name="connsiteX22" fmla="*/ 150696 w 229766"/>
              <a:gd name="connsiteY22" fmla="*/ 82454 h 295783"/>
              <a:gd name="connsiteX23" fmla="*/ 139890 w 229766"/>
              <a:gd name="connsiteY23" fmla="*/ 66875 h 295783"/>
              <a:gd name="connsiteX24" fmla="*/ 143258 w 229766"/>
              <a:gd name="connsiteY24" fmla="*/ 48209 h 295783"/>
              <a:gd name="connsiteX25" fmla="*/ 172310 w 229766"/>
              <a:gd name="connsiteY25" fmla="*/ 3087 h 295783"/>
              <a:gd name="connsiteX26" fmla="*/ 166836 w 229766"/>
              <a:gd name="connsiteY26" fmla="*/ 1683 h 295783"/>
              <a:gd name="connsiteX27" fmla="*/ 106206 w 229766"/>
              <a:gd name="connsiteY27" fmla="*/ 25542 h 295783"/>
              <a:gd name="connsiteX28" fmla="*/ 95750 w 229766"/>
              <a:gd name="connsiteY28" fmla="*/ 41823 h 295783"/>
              <a:gd name="connsiteX29" fmla="*/ 95259 w 229766"/>
              <a:gd name="connsiteY29" fmla="*/ 101541 h 295783"/>
              <a:gd name="connsiteX30" fmla="*/ 5225 w 229766"/>
              <a:gd name="connsiteY30" fmla="*/ 241258 h 295783"/>
              <a:gd name="connsiteX31" fmla="*/ 874 w 229766"/>
              <a:gd name="connsiteY31" fmla="*/ 266731 h 295783"/>
              <a:gd name="connsiteX32" fmla="*/ 15962 w 229766"/>
              <a:gd name="connsiteY32" fmla="*/ 288134 h 295783"/>
              <a:gd name="connsiteX33" fmla="*/ 19120 w 229766"/>
              <a:gd name="connsiteY33" fmla="*/ 290169 h 295783"/>
              <a:gd name="connsiteX34" fmla="*/ 37997 w 229766"/>
              <a:gd name="connsiteY34" fmla="*/ 295783 h 295783"/>
              <a:gd name="connsiteX35" fmla="*/ 66207 w 229766"/>
              <a:gd name="connsiteY35" fmla="*/ 280625 h 295783"/>
              <a:gd name="connsiteX36" fmla="*/ 156240 w 229766"/>
              <a:gd name="connsiteY36" fmla="*/ 140909 h 295783"/>
              <a:gd name="connsiteX37" fmla="*/ 210415 w 229766"/>
              <a:gd name="connsiteY37" fmla="*/ 115786 h 295783"/>
              <a:gd name="connsiteX38" fmla="*/ 220870 w 229766"/>
              <a:gd name="connsiteY38" fmla="*/ 99506 h 295783"/>
              <a:gd name="connsiteX39" fmla="*/ 217572 w 229766"/>
              <a:gd name="connsiteY39" fmla="*/ 34455 h 295783"/>
              <a:gd name="connsiteX40" fmla="*/ 214064 w 229766"/>
              <a:gd name="connsiteY40" fmla="*/ 95015 h 295783"/>
              <a:gd name="connsiteX41" fmla="*/ 203608 w 229766"/>
              <a:gd name="connsiteY41" fmla="*/ 111295 h 295783"/>
              <a:gd name="connsiteX42" fmla="*/ 154977 w 229766"/>
              <a:gd name="connsiteY42" fmla="*/ 132418 h 295783"/>
              <a:gd name="connsiteX43" fmla="*/ 152310 w 229766"/>
              <a:gd name="connsiteY43" fmla="*/ 131927 h 295783"/>
              <a:gd name="connsiteX44" fmla="*/ 59400 w 229766"/>
              <a:gd name="connsiteY44" fmla="*/ 276134 h 295783"/>
              <a:gd name="connsiteX45" fmla="*/ 23541 w 229766"/>
              <a:gd name="connsiteY45" fmla="*/ 283292 h 295783"/>
              <a:gd name="connsiteX46" fmla="*/ 20383 w 229766"/>
              <a:gd name="connsiteY46" fmla="*/ 281257 h 295783"/>
              <a:gd name="connsiteX47" fmla="*/ 8804 w 229766"/>
              <a:gd name="connsiteY47" fmla="*/ 264836 h 295783"/>
              <a:gd name="connsiteX48" fmla="*/ 12102 w 229766"/>
              <a:gd name="connsiteY48" fmla="*/ 245609 h 295783"/>
              <a:gd name="connsiteX49" fmla="*/ 105013 w 229766"/>
              <a:gd name="connsiteY49" fmla="*/ 101401 h 295783"/>
              <a:gd name="connsiteX50" fmla="*/ 103469 w 229766"/>
              <a:gd name="connsiteY50" fmla="*/ 99155 h 295783"/>
              <a:gd name="connsiteX51" fmla="*/ 102627 w 229766"/>
              <a:gd name="connsiteY51" fmla="*/ 46174 h 295783"/>
              <a:gd name="connsiteX52" fmla="*/ 113083 w 229766"/>
              <a:gd name="connsiteY52" fmla="*/ 29893 h 295783"/>
              <a:gd name="connsiteX53" fmla="*/ 153223 w 229766"/>
              <a:gd name="connsiteY53" fmla="*/ 8069 h 295783"/>
              <a:gd name="connsiteX54" fmla="*/ 159187 w 229766"/>
              <a:gd name="connsiteY54" fmla="*/ 8420 h 295783"/>
              <a:gd name="connsiteX55" fmla="*/ 136451 w 229766"/>
              <a:gd name="connsiteY55" fmla="*/ 43718 h 295783"/>
              <a:gd name="connsiteX56" fmla="*/ 131960 w 229766"/>
              <a:gd name="connsiteY56" fmla="*/ 68489 h 295783"/>
              <a:gd name="connsiteX57" fmla="*/ 146275 w 229766"/>
              <a:gd name="connsiteY57" fmla="*/ 89190 h 295783"/>
              <a:gd name="connsiteX58" fmla="*/ 171047 w 229766"/>
              <a:gd name="connsiteY58" fmla="*/ 93682 h 295783"/>
              <a:gd name="connsiteX59" fmla="*/ 191748 w 229766"/>
              <a:gd name="connsiteY59" fmla="*/ 79366 h 295783"/>
              <a:gd name="connsiteX60" fmla="*/ 214485 w 229766"/>
              <a:gd name="connsiteY60" fmla="*/ 44068 h 295783"/>
              <a:gd name="connsiteX61" fmla="*/ 213993 w 229766"/>
              <a:gd name="connsiteY61" fmla="*/ 94945 h 29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9766" h="295783">
                <a:moveTo>
                  <a:pt x="54698" y="230732"/>
                </a:moveTo>
                <a:cubicBezTo>
                  <a:pt x="45926" y="225118"/>
                  <a:pt x="34207" y="227644"/>
                  <a:pt x="28523" y="236416"/>
                </a:cubicBezTo>
                <a:cubicBezTo>
                  <a:pt x="25786" y="240696"/>
                  <a:pt x="24874" y="245749"/>
                  <a:pt x="25927" y="250661"/>
                </a:cubicBezTo>
                <a:cubicBezTo>
                  <a:pt x="26979" y="255573"/>
                  <a:pt x="29927" y="259854"/>
                  <a:pt x="34137" y="262591"/>
                </a:cubicBezTo>
                <a:cubicBezTo>
                  <a:pt x="37225" y="264556"/>
                  <a:pt x="40733" y="265608"/>
                  <a:pt x="44312" y="265608"/>
                </a:cubicBezTo>
                <a:cubicBezTo>
                  <a:pt x="45646" y="265608"/>
                  <a:pt x="46979" y="265468"/>
                  <a:pt x="48382" y="265187"/>
                </a:cubicBezTo>
                <a:cubicBezTo>
                  <a:pt x="53295" y="264135"/>
                  <a:pt x="57575" y="261187"/>
                  <a:pt x="60312" y="256977"/>
                </a:cubicBezTo>
                <a:cubicBezTo>
                  <a:pt x="63049" y="252766"/>
                  <a:pt x="63961" y="247643"/>
                  <a:pt x="62908" y="242732"/>
                </a:cubicBezTo>
                <a:cubicBezTo>
                  <a:pt x="61856" y="237819"/>
                  <a:pt x="58909" y="233539"/>
                  <a:pt x="54698" y="230802"/>
                </a:cubicBezTo>
                <a:close/>
                <a:moveTo>
                  <a:pt x="53505" y="252485"/>
                </a:moveTo>
                <a:cubicBezTo>
                  <a:pt x="51961" y="254942"/>
                  <a:pt x="49505" y="256556"/>
                  <a:pt x="46698" y="257187"/>
                </a:cubicBezTo>
                <a:cubicBezTo>
                  <a:pt x="43891" y="257819"/>
                  <a:pt x="41014" y="257258"/>
                  <a:pt x="38558" y="255714"/>
                </a:cubicBezTo>
                <a:cubicBezTo>
                  <a:pt x="36102" y="254170"/>
                  <a:pt x="34488" y="251714"/>
                  <a:pt x="33856" y="248907"/>
                </a:cubicBezTo>
                <a:cubicBezTo>
                  <a:pt x="33225" y="246100"/>
                  <a:pt x="33786" y="243223"/>
                  <a:pt x="35330" y="240767"/>
                </a:cubicBezTo>
                <a:cubicBezTo>
                  <a:pt x="37365" y="237538"/>
                  <a:pt x="40874" y="235854"/>
                  <a:pt x="44453" y="235854"/>
                </a:cubicBezTo>
                <a:cubicBezTo>
                  <a:pt x="46488" y="235854"/>
                  <a:pt x="48453" y="236416"/>
                  <a:pt x="50277" y="237538"/>
                </a:cubicBezTo>
                <a:cubicBezTo>
                  <a:pt x="52733" y="239082"/>
                  <a:pt x="54347" y="241538"/>
                  <a:pt x="54979" y="244345"/>
                </a:cubicBezTo>
                <a:cubicBezTo>
                  <a:pt x="55610" y="247153"/>
                  <a:pt x="55049" y="250030"/>
                  <a:pt x="53505" y="252485"/>
                </a:cubicBezTo>
                <a:close/>
                <a:moveTo>
                  <a:pt x="217572" y="34314"/>
                </a:moveTo>
                <a:lnTo>
                  <a:pt x="214064" y="29893"/>
                </a:lnTo>
                <a:lnTo>
                  <a:pt x="185011" y="75015"/>
                </a:lnTo>
                <a:cubicBezTo>
                  <a:pt x="181433" y="80559"/>
                  <a:pt x="175889" y="84418"/>
                  <a:pt x="169363" y="85822"/>
                </a:cubicBezTo>
                <a:cubicBezTo>
                  <a:pt x="162836" y="87225"/>
                  <a:pt x="156240" y="86033"/>
                  <a:pt x="150696" y="82454"/>
                </a:cubicBezTo>
                <a:cubicBezTo>
                  <a:pt x="145153" y="78875"/>
                  <a:pt x="141293" y="73331"/>
                  <a:pt x="139890" y="66875"/>
                </a:cubicBezTo>
                <a:cubicBezTo>
                  <a:pt x="138486" y="60349"/>
                  <a:pt x="139679" y="53752"/>
                  <a:pt x="143258" y="48209"/>
                </a:cubicBezTo>
                <a:lnTo>
                  <a:pt x="172310" y="3087"/>
                </a:lnTo>
                <a:lnTo>
                  <a:pt x="166836" y="1683"/>
                </a:lnTo>
                <a:cubicBezTo>
                  <a:pt x="143539" y="-4141"/>
                  <a:pt x="119188" y="5473"/>
                  <a:pt x="106206" y="25542"/>
                </a:cubicBezTo>
                <a:lnTo>
                  <a:pt x="95750" y="41823"/>
                </a:lnTo>
                <a:cubicBezTo>
                  <a:pt x="84031" y="59998"/>
                  <a:pt x="83891" y="83155"/>
                  <a:pt x="95259" y="101541"/>
                </a:cubicBezTo>
                <a:lnTo>
                  <a:pt x="5225" y="241258"/>
                </a:lnTo>
                <a:cubicBezTo>
                  <a:pt x="383" y="248766"/>
                  <a:pt x="-1161" y="257819"/>
                  <a:pt x="874" y="266731"/>
                </a:cubicBezTo>
                <a:cubicBezTo>
                  <a:pt x="2910" y="275573"/>
                  <a:pt x="8243" y="283152"/>
                  <a:pt x="15962" y="288134"/>
                </a:cubicBezTo>
                <a:lnTo>
                  <a:pt x="19120" y="290169"/>
                </a:lnTo>
                <a:cubicBezTo>
                  <a:pt x="25014" y="293959"/>
                  <a:pt x="31541" y="295783"/>
                  <a:pt x="37997" y="295783"/>
                </a:cubicBezTo>
                <a:cubicBezTo>
                  <a:pt x="49084" y="295783"/>
                  <a:pt x="59891" y="290450"/>
                  <a:pt x="66207" y="280625"/>
                </a:cubicBezTo>
                <a:lnTo>
                  <a:pt x="156240" y="140909"/>
                </a:lnTo>
                <a:cubicBezTo>
                  <a:pt x="177643" y="143645"/>
                  <a:pt x="198695" y="134032"/>
                  <a:pt x="210415" y="115786"/>
                </a:cubicBezTo>
                <a:lnTo>
                  <a:pt x="220870" y="99506"/>
                </a:lnTo>
                <a:cubicBezTo>
                  <a:pt x="233853" y="79366"/>
                  <a:pt x="232519" y="53261"/>
                  <a:pt x="217572" y="34455"/>
                </a:cubicBezTo>
                <a:close/>
                <a:moveTo>
                  <a:pt x="214064" y="95015"/>
                </a:moveTo>
                <a:lnTo>
                  <a:pt x="203608" y="111295"/>
                </a:lnTo>
                <a:cubicBezTo>
                  <a:pt x="193152" y="127506"/>
                  <a:pt x="174134" y="135786"/>
                  <a:pt x="154977" y="132418"/>
                </a:cubicBezTo>
                <a:lnTo>
                  <a:pt x="152310" y="131927"/>
                </a:lnTo>
                <a:lnTo>
                  <a:pt x="59400" y="276134"/>
                </a:lnTo>
                <a:cubicBezTo>
                  <a:pt x="51821" y="287924"/>
                  <a:pt x="35681" y="291152"/>
                  <a:pt x="23541" y="283292"/>
                </a:cubicBezTo>
                <a:lnTo>
                  <a:pt x="20383" y="281257"/>
                </a:lnTo>
                <a:cubicBezTo>
                  <a:pt x="14488" y="277467"/>
                  <a:pt x="10418" y="271643"/>
                  <a:pt x="8804" y="264836"/>
                </a:cubicBezTo>
                <a:cubicBezTo>
                  <a:pt x="7260" y="258100"/>
                  <a:pt x="8383" y="251293"/>
                  <a:pt x="12102" y="245609"/>
                </a:cubicBezTo>
                <a:lnTo>
                  <a:pt x="105013" y="101401"/>
                </a:lnTo>
                <a:lnTo>
                  <a:pt x="103469" y="99155"/>
                </a:lnTo>
                <a:cubicBezTo>
                  <a:pt x="92522" y="83155"/>
                  <a:pt x="92171" y="62384"/>
                  <a:pt x="102627" y="46174"/>
                </a:cubicBezTo>
                <a:lnTo>
                  <a:pt x="113083" y="29893"/>
                </a:lnTo>
                <a:cubicBezTo>
                  <a:pt x="121995" y="16069"/>
                  <a:pt x="137223" y="8069"/>
                  <a:pt x="153223" y="8069"/>
                </a:cubicBezTo>
                <a:cubicBezTo>
                  <a:pt x="155187" y="8069"/>
                  <a:pt x="157222" y="8209"/>
                  <a:pt x="159187" y="8420"/>
                </a:cubicBezTo>
                <a:lnTo>
                  <a:pt x="136451" y="43718"/>
                </a:lnTo>
                <a:cubicBezTo>
                  <a:pt x="131679" y="51086"/>
                  <a:pt x="130135" y="59858"/>
                  <a:pt x="131960" y="68489"/>
                </a:cubicBezTo>
                <a:cubicBezTo>
                  <a:pt x="133855" y="77120"/>
                  <a:pt x="138907" y="84489"/>
                  <a:pt x="146275" y="89190"/>
                </a:cubicBezTo>
                <a:cubicBezTo>
                  <a:pt x="153644" y="93962"/>
                  <a:pt x="162415" y="95506"/>
                  <a:pt x="171047" y="93682"/>
                </a:cubicBezTo>
                <a:cubicBezTo>
                  <a:pt x="179678" y="91787"/>
                  <a:pt x="187047" y="86734"/>
                  <a:pt x="191748" y="79366"/>
                </a:cubicBezTo>
                <a:lnTo>
                  <a:pt x="214485" y="44068"/>
                </a:lnTo>
                <a:cubicBezTo>
                  <a:pt x="224028" y="59577"/>
                  <a:pt x="224028" y="79366"/>
                  <a:pt x="213993" y="94945"/>
                </a:cubicBezTo>
                <a:close/>
              </a:path>
            </a:pathLst>
          </a:custGeom>
          <a:solidFill>
            <a:srgbClr val="221E7C"/>
          </a:solidFill>
          <a:ln w="70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 descr="Forma, Círculo&#10;&#10;Descripción generada automáticamente">
            <a:extLst>
              <a:ext uri="{FF2B5EF4-FFF2-40B4-BE49-F238E27FC236}">
                <a16:creationId xmlns:a16="http://schemas.microsoft.com/office/drawing/2014/main" id="{D181CF17-B2C6-C7F1-9B88-56593772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" y="2938368"/>
            <a:ext cx="485192" cy="970384"/>
          </a:xfrm>
          <a:prstGeom prst="rect">
            <a:avLst/>
          </a:prstGeom>
        </p:spPr>
      </p:pic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B18B4363-925D-F996-7781-506C0A3E9FB1}"/>
              </a:ext>
            </a:extLst>
          </p:cNvPr>
          <p:cNvSpPr/>
          <p:nvPr/>
        </p:nvSpPr>
        <p:spPr>
          <a:xfrm>
            <a:off x="6716591" y="3283658"/>
            <a:ext cx="804369" cy="683030"/>
          </a:xfrm>
          <a:custGeom>
            <a:avLst/>
            <a:gdLst>
              <a:gd name="connsiteX0" fmla="*/ 182118 w 331861"/>
              <a:gd name="connsiteY0" fmla="*/ 0 h 254147"/>
              <a:gd name="connsiteX1" fmla="*/ 181217 w 331861"/>
              <a:gd name="connsiteY1" fmla="*/ 7972 h 254147"/>
              <a:gd name="connsiteX2" fmla="*/ 204372 w 331861"/>
              <a:gd name="connsiteY2" fmla="*/ 10607 h 254147"/>
              <a:gd name="connsiteX3" fmla="*/ 155567 w 331861"/>
              <a:gd name="connsiteY3" fmla="*/ 51440 h 254147"/>
              <a:gd name="connsiteX4" fmla="*/ 130818 w 331861"/>
              <a:gd name="connsiteY4" fmla="*/ 28632 h 254147"/>
              <a:gd name="connsiteX5" fmla="*/ 96155 w 331861"/>
              <a:gd name="connsiteY5" fmla="*/ 65582 h 254147"/>
              <a:gd name="connsiteX6" fmla="*/ 77645 w 331861"/>
              <a:gd name="connsiteY6" fmla="*/ 46171 h 254147"/>
              <a:gd name="connsiteX7" fmla="*/ 24541 w 331861"/>
              <a:gd name="connsiteY7" fmla="*/ 93590 h 254147"/>
              <a:gd name="connsiteX8" fmla="*/ 29879 w 331861"/>
              <a:gd name="connsiteY8" fmla="*/ 99552 h 254147"/>
              <a:gd name="connsiteX9" fmla="*/ 77229 w 331861"/>
              <a:gd name="connsiteY9" fmla="*/ 57332 h 254147"/>
              <a:gd name="connsiteX10" fmla="*/ 96224 w 331861"/>
              <a:gd name="connsiteY10" fmla="*/ 77298 h 254147"/>
              <a:gd name="connsiteX11" fmla="*/ 131233 w 331861"/>
              <a:gd name="connsiteY11" fmla="*/ 40001 h 254147"/>
              <a:gd name="connsiteX12" fmla="*/ 155289 w 331861"/>
              <a:gd name="connsiteY12" fmla="*/ 62254 h 254147"/>
              <a:gd name="connsiteX13" fmla="*/ 210611 w 331861"/>
              <a:gd name="connsiteY13" fmla="*/ 15945 h 254147"/>
              <a:gd name="connsiteX14" fmla="*/ 211928 w 331861"/>
              <a:gd name="connsiteY14" fmla="*/ 35356 h 254147"/>
              <a:gd name="connsiteX15" fmla="*/ 219901 w 331861"/>
              <a:gd name="connsiteY15" fmla="*/ 34801 h 254147"/>
              <a:gd name="connsiteX16" fmla="*/ 217821 w 331861"/>
              <a:gd name="connsiteY16" fmla="*/ 4229 h 254147"/>
              <a:gd name="connsiteX17" fmla="*/ 182049 w 331861"/>
              <a:gd name="connsiteY17" fmla="*/ 139 h 254147"/>
              <a:gd name="connsiteX18" fmla="*/ 0 w 331861"/>
              <a:gd name="connsiteY18" fmla="*/ 254078 h 254147"/>
              <a:gd name="connsiteX19" fmla="*/ 100245 w 331861"/>
              <a:gd name="connsiteY19" fmla="*/ 254078 h 254147"/>
              <a:gd name="connsiteX20" fmla="*/ 100245 w 331861"/>
              <a:gd name="connsiteY20" fmla="*/ 172898 h 254147"/>
              <a:gd name="connsiteX21" fmla="*/ 0 w 331861"/>
              <a:gd name="connsiteY21" fmla="*/ 172898 h 254147"/>
              <a:gd name="connsiteX22" fmla="*/ 0 w 331861"/>
              <a:gd name="connsiteY22" fmla="*/ 254078 h 254147"/>
              <a:gd name="connsiteX23" fmla="*/ 7973 w 331861"/>
              <a:gd name="connsiteY23" fmla="*/ 180940 h 254147"/>
              <a:gd name="connsiteX24" fmla="*/ 92203 w 331861"/>
              <a:gd name="connsiteY24" fmla="*/ 180940 h 254147"/>
              <a:gd name="connsiteX25" fmla="*/ 92203 w 331861"/>
              <a:gd name="connsiteY25" fmla="*/ 246106 h 254147"/>
              <a:gd name="connsiteX26" fmla="*/ 7973 w 331861"/>
              <a:gd name="connsiteY26" fmla="*/ 246106 h 254147"/>
              <a:gd name="connsiteX27" fmla="*/ 7973 w 331861"/>
              <a:gd name="connsiteY27" fmla="*/ 180940 h 254147"/>
              <a:gd name="connsiteX28" fmla="*/ 231617 w 331861"/>
              <a:gd name="connsiteY28" fmla="*/ 65166 h 254147"/>
              <a:gd name="connsiteX29" fmla="*/ 231617 w 331861"/>
              <a:gd name="connsiteY29" fmla="*/ 254148 h 254147"/>
              <a:gd name="connsiteX30" fmla="*/ 331862 w 331861"/>
              <a:gd name="connsiteY30" fmla="*/ 254148 h 254147"/>
              <a:gd name="connsiteX31" fmla="*/ 331862 w 331861"/>
              <a:gd name="connsiteY31" fmla="*/ 65166 h 254147"/>
              <a:gd name="connsiteX32" fmla="*/ 231617 w 331861"/>
              <a:gd name="connsiteY32" fmla="*/ 65166 h 254147"/>
              <a:gd name="connsiteX33" fmla="*/ 323889 w 331861"/>
              <a:gd name="connsiteY33" fmla="*/ 246106 h 254147"/>
              <a:gd name="connsiteX34" fmla="*/ 239659 w 331861"/>
              <a:gd name="connsiteY34" fmla="*/ 246106 h 254147"/>
              <a:gd name="connsiteX35" fmla="*/ 239659 w 331861"/>
              <a:gd name="connsiteY35" fmla="*/ 73139 h 254147"/>
              <a:gd name="connsiteX36" fmla="*/ 323889 w 331861"/>
              <a:gd name="connsiteY36" fmla="*/ 73139 h 254147"/>
              <a:gd name="connsiteX37" fmla="*/ 323889 w 331861"/>
              <a:gd name="connsiteY37" fmla="*/ 246106 h 254147"/>
              <a:gd name="connsiteX38" fmla="*/ 116814 w 331861"/>
              <a:gd name="connsiteY38" fmla="*/ 254078 h 254147"/>
              <a:gd name="connsiteX39" fmla="*/ 215048 w 331861"/>
              <a:gd name="connsiteY39" fmla="*/ 254078 h 254147"/>
              <a:gd name="connsiteX40" fmla="*/ 215048 w 331861"/>
              <a:gd name="connsiteY40" fmla="*/ 125202 h 254147"/>
              <a:gd name="connsiteX41" fmla="*/ 116814 w 331861"/>
              <a:gd name="connsiteY41" fmla="*/ 125202 h 254147"/>
              <a:gd name="connsiteX42" fmla="*/ 116814 w 331861"/>
              <a:gd name="connsiteY42" fmla="*/ 254078 h 254147"/>
              <a:gd name="connsiteX43" fmla="*/ 124786 w 331861"/>
              <a:gd name="connsiteY43" fmla="*/ 133244 h 254147"/>
              <a:gd name="connsiteX44" fmla="*/ 207006 w 331861"/>
              <a:gd name="connsiteY44" fmla="*/ 133244 h 254147"/>
              <a:gd name="connsiteX45" fmla="*/ 207006 w 331861"/>
              <a:gd name="connsiteY45" fmla="*/ 246106 h 254147"/>
              <a:gd name="connsiteX46" fmla="*/ 124786 w 331861"/>
              <a:gd name="connsiteY46" fmla="*/ 246106 h 254147"/>
              <a:gd name="connsiteX47" fmla="*/ 124786 w 331861"/>
              <a:gd name="connsiteY47" fmla="*/ 133244 h 2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31861" h="254147">
                <a:moveTo>
                  <a:pt x="182118" y="0"/>
                </a:moveTo>
                <a:lnTo>
                  <a:pt x="181217" y="7972"/>
                </a:lnTo>
                <a:lnTo>
                  <a:pt x="204372" y="10607"/>
                </a:lnTo>
                <a:lnTo>
                  <a:pt x="155567" y="51440"/>
                </a:lnTo>
                <a:lnTo>
                  <a:pt x="130818" y="28632"/>
                </a:lnTo>
                <a:lnTo>
                  <a:pt x="96155" y="65582"/>
                </a:lnTo>
                <a:lnTo>
                  <a:pt x="77645" y="46171"/>
                </a:lnTo>
                <a:lnTo>
                  <a:pt x="24541" y="93590"/>
                </a:lnTo>
                <a:lnTo>
                  <a:pt x="29879" y="99552"/>
                </a:lnTo>
                <a:lnTo>
                  <a:pt x="77229" y="57332"/>
                </a:lnTo>
                <a:lnTo>
                  <a:pt x="96224" y="77298"/>
                </a:lnTo>
                <a:lnTo>
                  <a:pt x="131233" y="40001"/>
                </a:lnTo>
                <a:lnTo>
                  <a:pt x="155289" y="62254"/>
                </a:lnTo>
                <a:lnTo>
                  <a:pt x="210611" y="15945"/>
                </a:lnTo>
                <a:lnTo>
                  <a:pt x="211928" y="35356"/>
                </a:lnTo>
                <a:lnTo>
                  <a:pt x="219901" y="34801"/>
                </a:lnTo>
                <a:lnTo>
                  <a:pt x="217821" y="4229"/>
                </a:lnTo>
                <a:lnTo>
                  <a:pt x="182049" y="139"/>
                </a:lnTo>
                <a:close/>
                <a:moveTo>
                  <a:pt x="0" y="254078"/>
                </a:moveTo>
                <a:lnTo>
                  <a:pt x="100245" y="254078"/>
                </a:lnTo>
                <a:lnTo>
                  <a:pt x="100245" y="172898"/>
                </a:lnTo>
                <a:lnTo>
                  <a:pt x="0" y="172898"/>
                </a:lnTo>
                <a:lnTo>
                  <a:pt x="0" y="254078"/>
                </a:lnTo>
                <a:close/>
                <a:moveTo>
                  <a:pt x="7973" y="180940"/>
                </a:moveTo>
                <a:lnTo>
                  <a:pt x="92203" y="180940"/>
                </a:lnTo>
                <a:lnTo>
                  <a:pt x="92203" y="246106"/>
                </a:lnTo>
                <a:lnTo>
                  <a:pt x="7973" y="246106"/>
                </a:lnTo>
                <a:lnTo>
                  <a:pt x="7973" y="180940"/>
                </a:lnTo>
                <a:close/>
                <a:moveTo>
                  <a:pt x="231617" y="65166"/>
                </a:moveTo>
                <a:lnTo>
                  <a:pt x="231617" y="254148"/>
                </a:lnTo>
                <a:lnTo>
                  <a:pt x="331862" y="254148"/>
                </a:lnTo>
                <a:lnTo>
                  <a:pt x="331862" y="65166"/>
                </a:lnTo>
                <a:lnTo>
                  <a:pt x="231617" y="65166"/>
                </a:lnTo>
                <a:close/>
                <a:moveTo>
                  <a:pt x="323889" y="246106"/>
                </a:moveTo>
                <a:lnTo>
                  <a:pt x="239659" y="246106"/>
                </a:lnTo>
                <a:lnTo>
                  <a:pt x="239659" y="73139"/>
                </a:lnTo>
                <a:lnTo>
                  <a:pt x="323889" y="73139"/>
                </a:lnTo>
                <a:lnTo>
                  <a:pt x="323889" y="246106"/>
                </a:lnTo>
                <a:close/>
                <a:moveTo>
                  <a:pt x="116814" y="254078"/>
                </a:moveTo>
                <a:lnTo>
                  <a:pt x="215048" y="254078"/>
                </a:lnTo>
                <a:lnTo>
                  <a:pt x="215048" y="125202"/>
                </a:lnTo>
                <a:lnTo>
                  <a:pt x="116814" y="125202"/>
                </a:lnTo>
                <a:lnTo>
                  <a:pt x="116814" y="254078"/>
                </a:lnTo>
                <a:close/>
                <a:moveTo>
                  <a:pt x="124786" y="133244"/>
                </a:moveTo>
                <a:lnTo>
                  <a:pt x="207006" y="133244"/>
                </a:lnTo>
                <a:lnTo>
                  <a:pt x="207006" y="246106"/>
                </a:lnTo>
                <a:lnTo>
                  <a:pt x="124786" y="246106"/>
                </a:lnTo>
                <a:lnTo>
                  <a:pt x="124786" y="133244"/>
                </a:lnTo>
                <a:close/>
              </a:path>
            </a:pathLst>
          </a:custGeom>
          <a:solidFill>
            <a:srgbClr val="221E7C"/>
          </a:solidFill>
          <a:ln w="69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E7AF2D2B-C7AE-A3CD-338D-B74230BEEFA3}"/>
              </a:ext>
            </a:extLst>
          </p:cNvPr>
          <p:cNvSpPr/>
          <p:nvPr/>
        </p:nvSpPr>
        <p:spPr>
          <a:xfrm>
            <a:off x="6612565" y="4965806"/>
            <a:ext cx="908395" cy="869717"/>
          </a:xfrm>
          <a:custGeom>
            <a:avLst/>
            <a:gdLst>
              <a:gd name="connsiteX0" fmla="*/ 162777 w 325553"/>
              <a:gd name="connsiteY0" fmla="*/ 0 h 325553"/>
              <a:gd name="connsiteX1" fmla="*/ 0 w 325553"/>
              <a:gd name="connsiteY1" fmla="*/ 162776 h 325553"/>
              <a:gd name="connsiteX2" fmla="*/ 162777 w 325553"/>
              <a:gd name="connsiteY2" fmla="*/ 325553 h 325553"/>
              <a:gd name="connsiteX3" fmla="*/ 325553 w 325553"/>
              <a:gd name="connsiteY3" fmla="*/ 162776 h 325553"/>
              <a:gd name="connsiteX4" fmla="*/ 162777 w 325553"/>
              <a:gd name="connsiteY4" fmla="*/ 0 h 325553"/>
              <a:gd name="connsiteX5" fmla="*/ 317511 w 325553"/>
              <a:gd name="connsiteY5" fmla="*/ 160211 h 325553"/>
              <a:gd name="connsiteX6" fmla="*/ 263229 w 325553"/>
              <a:gd name="connsiteY6" fmla="*/ 180801 h 325553"/>
              <a:gd name="connsiteX7" fmla="*/ 242362 w 325553"/>
              <a:gd name="connsiteY7" fmla="*/ 161598 h 325553"/>
              <a:gd name="connsiteX8" fmla="*/ 237163 w 325553"/>
              <a:gd name="connsiteY8" fmla="*/ 167699 h 325553"/>
              <a:gd name="connsiteX9" fmla="*/ 254286 w 325553"/>
              <a:gd name="connsiteY9" fmla="*/ 183297 h 325553"/>
              <a:gd name="connsiteX10" fmla="*/ 226279 w 325553"/>
              <a:gd name="connsiteY10" fmla="*/ 189675 h 325553"/>
              <a:gd name="connsiteX11" fmla="*/ 234806 w 325553"/>
              <a:gd name="connsiteY11" fmla="*/ 165757 h 325553"/>
              <a:gd name="connsiteX12" fmla="*/ 237094 w 325553"/>
              <a:gd name="connsiteY12" fmla="*/ 167629 h 325553"/>
              <a:gd name="connsiteX13" fmla="*/ 242293 w 325553"/>
              <a:gd name="connsiteY13" fmla="*/ 161529 h 325553"/>
              <a:gd name="connsiteX14" fmla="*/ 237163 w 325553"/>
              <a:gd name="connsiteY14" fmla="*/ 157300 h 325553"/>
              <a:gd name="connsiteX15" fmla="*/ 244303 w 325553"/>
              <a:gd name="connsiteY15" fmla="*/ 118408 h 325553"/>
              <a:gd name="connsiteX16" fmla="*/ 266765 w 325553"/>
              <a:gd name="connsiteY16" fmla="*/ 98997 h 325553"/>
              <a:gd name="connsiteX17" fmla="*/ 307736 w 325553"/>
              <a:gd name="connsiteY17" fmla="*/ 108633 h 325553"/>
              <a:gd name="connsiteX18" fmla="*/ 317442 w 325553"/>
              <a:gd name="connsiteY18" fmla="*/ 160142 h 325553"/>
              <a:gd name="connsiteX19" fmla="*/ 179831 w 325553"/>
              <a:gd name="connsiteY19" fmla="*/ 250751 h 325553"/>
              <a:gd name="connsiteX20" fmla="*/ 165272 w 325553"/>
              <a:gd name="connsiteY20" fmla="*/ 246245 h 325553"/>
              <a:gd name="connsiteX21" fmla="*/ 148080 w 325553"/>
              <a:gd name="connsiteY21" fmla="*/ 252830 h 325553"/>
              <a:gd name="connsiteX22" fmla="*/ 105444 w 325553"/>
              <a:gd name="connsiteY22" fmla="*/ 201460 h 325553"/>
              <a:gd name="connsiteX23" fmla="*/ 154180 w 325553"/>
              <a:gd name="connsiteY23" fmla="*/ 204511 h 325553"/>
              <a:gd name="connsiteX24" fmla="*/ 212899 w 325553"/>
              <a:gd name="connsiteY24" fmla="*/ 200074 h 325553"/>
              <a:gd name="connsiteX25" fmla="*/ 179831 w 325553"/>
              <a:gd name="connsiteY25" fmla="*/ 250820 h 325553"/>
              <a:gd name="connsiteX26" fmla="*/ 183228 w 325553"/>
              <a:gd name="connsiteY26" fmla="*/ 272242 h 325553"/>
              <a:gd name="connsiteX27" fmla="*/ 165272 w 325553"/>
              <a:gd name="connsiteY27" fmla="*/ 290197 h 325553"/>
              <a:gd name="connsiteX28" fmla="*/ 147317 w 325553"/>
              <a:gd name="connsiteY28" fmla="*/ 272242 h 325553"/>
              <a:gd name="connsiteX29" fmla="*/ 165272 w 325553"/>
              <a:gd name="connsiteY29" fmla="*/ 254286 h 325553"/>
              <a:gd name="connsiteX30" fmla="*/ 183228 w 325553"/>
              <a:gd name="connsiteY30" fmla="*/ 272242 h 325553"/>
              <a:gd name="connsiteX31" fmla="*/ 100245 w 325553"/>
              <a:gd name="connsiteY31" fmla="*/ 192725 h 325553"/>
              <a:gd name="connsiteX32" fmla="*/ 89083 w 325553"/>
              <a:gd name="connsiteY32" fmla="*/ 170610 h 325553"/>
              <a:gd name="connsiteX33" fmla="*/ 105028 w 325553"/>
              <a:gd name="connsiteY33" fmla="*/ 146693 h 325553"/>
              <a:gd name="connsiteX34" fmla="*/ 101423 w 325553"/>
              <a:gd name="connsiteY34" fmla="*/ 133521 h 325553"/>
              <a:gd name="connsiteX35" fmla="*/ 148357 w 325553"/>
              <a:gd name="connsiteY35" fmla="*/ 110782 h 325553"/>
              <a:gd name="connsiteX36" fmla="*/ 192032 w 325553"/>
              <a:gd name="connsiteY36" fmla="*/ 134492 h 325553"/>
              <a:gd name="connsiteX37" fmla="*/ 228151 w 325553"/>
              <a:gd name="connsiteY37" fmla="*/ 160281 h 325553"/>
              <a:gd name="connsiteX38" fmla="*/ 216920 w 325553"/>
              <a:gd name="connsiteY38" fmla="*/ 191408 h 325553"/>
              <a:gd name="connsiteX39" fmla="*/ 100245 w 325553"/>
              <a:gd name="connsiteY39" fmla="*/ 192725 h 325553"/>
              <a:gd name="connsiteX40" fmla="*/ 90193 w 325553"/>
              <a:gd name="connsiteY40" fmla="*/ 191131 h 325553"/>
              <a:gd name="connsiteX41" fmla="*/ 45616 w 325553"/>
              <a:gd name="connsiteY41" fmla="*/ 180940 h 325553"/>
              <a:gd name="connsiteX42" fmla="*/ 60799 w 325553"/>
              <a:gd name="connsiteY42" fmla="*/ 165064 h 325553"/>
              <a:gd name="connsiteX43" fmla="*/ 79101 w 325553"/>
              <a:gd name="connsiteY43" fmla="*/ 172621 h 325553"/>
              <a:gd name="connsiteX44" fmla="*/ 81180 w 325553"/>
              <a:gd name="connsiteY44" fmla="*/ 172482 h 325553"/>
              <a:gd name="connsiteX45" fmla="*/ 90193 w 325553"/>
              <a:gd name="connsiteY45" fmla="*/ 191131 h 325553"/>
              <a:gd name="connsiteX46" fmla="*/ 96293 w 325553"/>
              <a:gd name="connsiteY46" fmla="*/ 127282 h 325553"/>
              <a:gd name="connsiteX47" fmla="*/ 79101 w 325553"/>
              <a:gd name="connsiteY47" fmla="*/ 120696 h 325553"/>
              <a:gd name="connsiteX48" fmla="*/ 73347 w 325553"/>
              <a:gd name="connsiteY48" fmla="*/ 121389 h 325553"/>
              <a:gd name="connsiteX49" fmla="*/ 68563 w 325553"/>
              <a:gd name="connsiteY49" fmla="*/ 84023 h 325553"/>
              <a:gd name="connsiteX50" fmla="*/ 134214 w 325553"/>
              <a:gd name="connsiteY50" fmla="*/ 104613 h 325553"/>
              <a:gd name="connsiteX51" fmla="*/ 137889 w 325553"/>
              <a:gd name="connsiteY51" fmla="*/ 106207 h 325553"/>
              <a:gd name="connsiteX52" fmla="*/ 96293 w 325553"/>
              <a:gd name="connsiteY52" fmla="*/ 127282 h 325553"/>
              <a:gd name="connsiteX53" fmla="*/ 236400 w 325553"/>
              <a:gd name="connsiteY53" fmla="*/ 118061 h 325553"/>
              <a:gd name="connsiteX54" fmla="*/ 230438 w 325553"/>
              <a:gd name="connsiteY54" fmla="*/ 151823 h 325553"/>
              <a:gd name="connsiteX55" fmla="*/ 196330 w 325553"/>
              <a:gd name="connsiteY55" fmla="*/ 127698 h 325553"/>
              <a:gd name="connsiteX56" fmla="*/ 159310 w 325553"/>
              <a:gd name="connsiteY56" fmla="*/ 107178 h 325553"/>
              <a:gd name="connsiteX57" fmla="*/ 216157 w 325553"/>
              <a:gd name="connsiteY57" fmla="*/ 96848 h 325553"/>
              <a:gd name="connsiteX58" fmla="*/ 236400 w 325553"/>
              <a:gd name="connsiteY58" fmla="*/ 117992 h 325553"/>
              <a:gd name="connsiteX59" fmla="*/ 223783 w 325553"/>
              <a:gd name="connsiteY59" fmla="*/ 92688 h 325553"/>
              <a:gd name="connsiteX60" fmla="*/ 241738 w 325553"/>
              <a:gd name="connsiteY60" fmla="*/ 74733 h 325553"/>
              <a:gd name="connsiteX61" fmla="*/ 259694 w 325553"/>
              <a:gd name="connsiteY61" fmla="*/ 92688 h 325553"/>
              <a:gd name="connsiteX62" fmla="*/ 241738 w 325553"/>
              <a:gd name="connsiteY62" fmla="*/ 110644 h 325553"/>
              <a:gd name="connsiteX63" fmla="*/ 223783 w 325553"/>
              <a:gd name="connsiteY63" fmla="*/ 92688 h 325553"/>
              <a:gd name="connsiteX64" fmla="*/ 303785 w 325553"/>
              <a:gd name="connsiteY64" fmla="*/ 99136 h 325553"/>
              <a:gd name="connsiteX65" fmla="*/ 267597 w 325553"/>
              <a:gd name="connsiteY65" fmla="*/ 91163 h 325553"/>
              <a:gd name="connsiteX66" fmla="*/ 243888 w 325553"/>
              <a:gd name="connsiteY66" fmla="*/ 66899 h 325553"/>
              <a:gd name="connsiteX67" fmla="*/ 244442 w 325553"/>
              <a:gd name="connsiteY67" fmla="*/ 66899 h 325553"/>
              <a:gd name="connsiteX68" fmla="*/ 237163 w 325553"/>
              <a:gd name="connsiteY68" fmla="*/ 27176 h 325553"/>
              <a:gd name="connsiteX69" fmla="*/ 303785 w 325553"/>
              <a:gd name="connsiteY69" fmla="*/ 99205 h 325553"/>
              <a:gd name="connsiteX70" fmla="*/ 70435 w 325553"/>
              <a:gd name="connsiteY70" fmla="*/ 38684 h 325553"/>
              <a:gd name="connsiteX71" fmla="*/ 162777 w 325553"/>
              <a:gd name="connsiteY71" fmla="*/ 8042 h 325553"/>
              <a:gd name="connsiteX72" fmla="*/ 227457 w 325553"/>
              <a:gd name="connsiteY72" fmla="*/ 22254 h 325553"/>
              <a:gd name="connsiteX73" fmla="*/ 236400 w 325553"/>
              <a:gd name="connsiteY73" fmla="*/ 67315 h 325553"/>
              <a:gd name="connsiteX74" fmla="*/ 216019 w 325553"/>
              <a:gd name="connsiteY74" fmla="*/ 88945 h 325553"/>
              <a:gd name="connsiteX75" fmla="*/ 148703 w 325553"/>
              <a:gd name="connsiteY75" fmla="*/ 102255 h 325553"/>
              <a:gd name="connsiteX76" fmla="*/ 137265 w 325553"/>
              <a:gd name="connsiteY76" fmla="*/ 97195 h 325553"/>
              <a:gd name="connsiteX77" fmla="*/ 68286 w 325553"/>
              <a:gd name="connsiteY77" fmla="*/ 75773 h 325553"/>
              <a:gd name="connsiteX78" fmla="*/ 70435 w 325553"/>
              <a:gd name="connsiteY78" fmla="*/ 38614 h 325553"/>
              <a:gd name="connsiteX79" fmla="*/ 79031 w 325553"/>
              <a:gd name="connsiteY79" fmla="*/ 128807 h 325553"/>
              <a:gd name="connsiteX80" fmla="*/ 96987 w 325553"/>
              <a:gd name="connsiteY80" fmla="*/ 146762 h 325553"/>
              <a:gd name="connsiteX81" fmla="*/ 79031 w 325553"/>
              <a:gd name="connsiteY81" fmla="*/ 164718 h 325553"/>
              <a:gd name="connsiteX82" fmla="*/ 61076 w 325553"/>
              <a:gd name="connsiteY82" fmla="*/ 146762 h 325553"/>
              <a:gd name="connsiteX83" fmla="*/ 79031 w 325553"/>
              <a:gd name="connsiteY83" fmla="*/ 128807 h 325553"/>
              <a:gd name="connsiteX84" fmla="*/ 61492 w 325553"/>
              <a:gd name="connsiteY84" fmla="*/ 45963 h 325553"/>
              <a:gd name="connsiteX85" fmla="*/ 60244 w 325553"/>
              <a:gd name="connsiteY85" fmla="*/ 74248 h 325553"/>
              <a:gd name="connsiteX86" fmla="*/ 38476 w 325553"/>
              <a:gd name="connsiteY86" fmla="*/ 70782 h 325553"/>
              <a:gd name="connsiteX87" fmla="*/ 61561 w 325553"/>
              <a:gd name="connsiteY87" fmla="*/ 45963 h 325553"/>
              <a:gd name="connsiteX88" fmla="*/ 7972 w 325553"/>
              <a:gd name="connsiteY88" fmla="*/ 162915 h 325553"/>
              <a:gd name="connsiteX89" fmla="*/ 33276 w 325553"/>
              <a:gd name="connsiteY89" fmla="*/ 78199 h 325553"/>
              <a:gd name="connsiteX90" fmla="*/ 60383 w 325553"/>
              <a:gd name="connsiteY90" fmla="*/ 82498 h 325553"/>
              <a:gd name="connsiteX91" fmla="*/ 65721 w 325553"/>
              <a:gd name="connsiteY91" fmla="*/ 124578 h 325553"/>
              <a:gd name="connsiteX92" fmla="*/ 53034 w 325553"/>
              <a:gd name="connsiteY92" fmla="*/ 146832 h 325553"/>
              <a:gd name="connsiteX93" fmla="*/ 55946 w 325553"/>
              <a:gd name="connsiteY93" fmla="*/ 158756 h 325553"/>
              <a:gd name="connsiteX94" fmla="*/ 37159 w 325553"/>
              <a:gd name="connsiteY94" fmla="*/ 178652 h 325553"/>
              <a:gd name="connsiteX95" fmla="*/ 8111 w 325553"/>
              <a:gd name="connsiteY95" fmla="*/ 168045 h 325553"/>
              <a:gd name="connsiteX96" fmla="*/ 7972 w 325553"/>
              <a:gd name="connsiteY96" fmla="*/ 162985 h 325553"/>
              <a:gd name="connsiteX97" fmla="*/ 8596 w 325553"/>
              <a:gd name="connsiteY97" fmla="*/ 176780 h 325553"/>
              <a:gd name="connsiteX98" fmla="*/ 31751 w 325553"/>
              <a:gd name="connsiteY98" fmla="*/ 185238 h 325553"/>
              <a:gd name="connsiteX99" fmla="*/ 15044 w 325553"/>
              <a:gd name="connsiteY99" fmla="*/ 209155 h 325553"/>
              <a:gd name="connsiteX100" fmla="*/ 8666 w 325553"/>
              <a:gd name="connsiteY100" fmla="*/ 176780 h 325553"/>
              <a:gd name="connsiteX101" fmla="*/ 18441 w 325553"/>
              <a:gd name="connsiteY101" fmla="*/ 218930 h 325553"/>
              <a:gd name="connsiteX102" fmla="*/ 39862 w 325553"/>
              <a:gd name="connsiteY102" fmla="*/ 187803 h 325553"/>
              <a:gd name="connsiteX103" fmla="*/ 95115 w 325553"/>
              <a:gd name="connsiteY103" fmla="*/ 200212 h 325553"/>
              <a:gd name="connsiteX104" fmla="*/ 142811 w 325553"/>
              <a:gd name="connsiteY104" fmla="*/ 259139 h 325553"/>
              <a:gd name="connsiteX105" fmla="*/ 139137 w 325553"/>
              <a:gd name="connsiteY105" fmla="*/ 272380 h 325553"/>
              <a:gd name="connsiteX106" fmla="*/ 143157 w 325553"/>
              <a:gd name="connsiteY106" fmla="*/ 286176 h 325553"/>
              <a:gd name="connsiteX107" fmla="*/ 109604 w 325553"/>
              <a:gd name="connsiteY107" fmla="*/ 308291 h 325553"/>
              <a:gd name="connsiteX108" fmla="*/ 18371 w 325553"/>
              <a:gd name="connsiteY108" fmla="*/ 218861 h 325553"/>
              <a:gd name="connsiteX109" fmla="*/ 162707 w 325553"/>
              <a:gd name="connsiteY109" fmla="*/ 317719 h 325553"/>
              <a:gd name="connsiteX110" fmla="*/ 120003 w 325553"/>
              <a:gd name="connsiteY110" fmla="*/ 311688 h 325553"/>
              <a:gd name="connsiteX111" fmla="*/ 148426 w 325553"/>
              <a:gd name="connsiteY111" fmla="*/ 292277 h 325553"/>
              <a:gd name="connsiteX112" fmla="*/ 165064 w 325553"/>
              <a:gd name="connsiteY112" fmla="*/ 298377 h 325553"/>
              <a:gd name="connsiteX113" fmla="*/ 184475 w 325553"/>
              <a:gd name="connsiteY113" fmla="*/ 289573 h 325553"/>
              <a:gd name="connsiteX114" fmla="*/ 184198 w 325553"/>
              <a:gd name="connsiteY114" fmla="*/ 290059 h 325553"/>
              <a:gd name="connsiteX115" fmla="*/ 218722 w 325553"/>
              <a:gd name="connsiteY115" fmla="*/ 307182 h 325553"/>
              <a:gd name="connsiteX116" fmla="*/ 162569 w 325553"/>
              <a:gd name="connsiteY116" fmla="*/ 317789 h 325553"/>
              <a:gd name="connsiteX117" fmla="*/ 229329 w 325553"/>
              <a:gd name="connsiteY117" fmla="*/ 302606 h 325553"/>
              <a:gd name="connsiteX118" fmla="*/ 188635 w 325553"/>
              <a:gd name="connsiteY118" fmla="*/ 283264 h 325553"/>
              <a:gd name="connsiteX119" fmla="*/ 191061 w 325553"/>
              <a:gd name="connsiteY119" fmla="*/ 272380 h 325553"/>
              <a:gd name="connsiteX120" fmla="*/ 185515 w 325553"/>
              <a:gd name="connsiteY120" fmla="*/ 256435 h 325553"/>
              <a:gd name="connsiteX121" fmla="*/ 222258 w 325553"/>
              <a:gd name="connsiteY121" fmla="*/ 198687 h 325553"/>
              <a:gd name="connsiteX122" fmla="*/ 260803 w 325553"/>
              <a:gd name="connsiteY122" fmla="*/ 189952 h 325553"/>
              <a:gd name="connsiteX123" fmla="*/ 279521 w 325553"/>
              <a:gd name="connsiteY123" fmla="*/ 210265 h 325553"/>
              <a:gd name="connsiteX124" fmla="*/ 299279 w 325553"/>
              <a:gd name="connsiteY124" fmla="*/ 235568 h 325553"/>
              <a:gd name="connsiteX125" fmla="*/ 229329 w 325553"/>
              <a:gd name="connsiteY125" fmla="*/ 302606 h 325553"/>
              <a:gd name="connsiteX126" fmla="*/ 303300 w 325553"/>
              <a:gd name="connsiteY126" fmla="*/ 227457 h 325553"/>
              <a:gd name="connsiteX127" fmla="*/ 285622 w 325553"/>
              <a:gd name="connsiteY127" fmla="*/ 205065 h 325553"/>
              <a:gd name="connsiteX128" fmla="*/ 283472 w 325553"/>
              <a:gd name="connsiteY128" fmla="*/ 206868 h 325553"/>
              <a:gd name="connsiteX129" fmla="*/ 285622 w 325553"/>
              <a:gd name="connsiteY129" fmla="*/ 205065 h 325553"/>
              <a:gd name="connsiteX130" fmla="*/ 269469 w 325553"/>
              <a:gd name="connsiteY130" fmla="*/ 187387 h 325553"/>
              <a:gd name="connsiteX131" fmla="*/ 317303 w 325553"/>
              <a:gd name="connsiteY131" fmla="*/ 169224 h 325553"/>
              <a:gd name="connsiteX132" fmla="*/ 303300 w 325553"/>
              <a:gd name="connsiteY132" fmla="*/ 227457 h 3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25553" h="325553">
                <a:moveTo>
                  <a:pt x="162777" y="0"/>
                </a:moveTo>
                <a:cubicBezTo>
                  <a:pt x="73000" y="0"/>
                  <a:pt x="0" y="73000"/>
                  <a:pt x="0" y="162776"/>
                </a:cubicBezTo>
                <a:cubicBezTo>
                  <a:pt x="0" y="252553"/>
                  <a:pt x="73000" y="325553"/>
                  <a:pt x="162777" y="325553"/>
                </a:cubicBezTo>
                <a:cubicBezTo>
                  <a:pt x="252553" y="325553"/>
                  <a:pt x="325553" y="252553"/>
                  <a:pt x="325553" y="162776"/>
                </a:cubicBezTo>
                <a:cubicBezTo>
                  <a:pt x="325553" y="73000"/>
                  <a:pt x="252553" y="0"/>
                  <a:pt x="162777" y="0"/>
                </a:cubicBezTo>
                <a:close/>
                <a:moveTo>
                  <a:pt x="317511" y="160211"/>
                </a:moveTo>
                <a:cubicBezTo>
                  <a:pt x="299972" y="168461"/>
                  <a:pt x="281809" y="175324"/>
                  <a:pt x="263229" y="180801"/>
                </a:cubicBezTo>
                <a:cubicBezTo>
                  <a:pt x="256505" y="174215"/>
                  <a:pt x="249572" y="167768"/>
                  <a:pt x="242362" y="161598"/>
                </a:cubicBezTo>
                <a:lnTo>
                  <a:pt x="237163" y="167699"/>
                </a:lnTo>
                <a:cubicBezTo>
                  <a:pt x="243056" y="172690"/>
                  <a:pt x="248740" y="177959"/>
                  <a:pt x="254286" y="183297"/>
                </a:cubicBezTo>
                <a:cubicBezTo>
                  <a:pt x="245066" y="185793"/>
                  <a:pt x="235707" y="187872"/>
                  <a:pt x="226279" y="189675"/>
                </a:cubicBezTo>
                <a:cubicBezTo>
                  <a:pt x="229537" y="181841"/>
                  <a:pt x="232379" y="173869"/>
                  <a:pt x="234806" y="165757"/>
                </a:cubicBezTo>
                <a:cubicBezTo>
                  <a:pt x="235568" y="166381"/>
                  <a:pt x="236331" y="167006"/>
                  <a:pt x="237094" y="167629"/>
                </a:cubicBezTo>
                <a:lnTo>
                  <a:pt x="242293" y="161529"/>
                </a:lnTo>
                <a:cubicBezTo>
                  <a:pt x="240629" y="160073"/>
                  <a:pt x="238896" y="158756"/>
                  <a:pt x="237163" y="157300"/>
                </a:cubicBezTo>
                <a:cubicBezTo>
                  <a:pt x="240560" y="144544"/>
                  <a:pt x="242917" y="131580"/>
                  <a:pt x="244303" y="118408"/>
                </a:cubicBezTo>
                <a:cubicBezTo>
                  <a:pt x="255188" y="117299"/>
                  <a:pt x="264131" y="109396"/>
                  <a:pt x="266765" y="98997"/>
                </a:cubicBezTo>
                <a:cubicBezTo>
                  <a:pt x="280561" y="101007"/>
                  <a:pt x="294357" y="104266"/>
                  <a:pt x="307736" y="108633"/>
                </a:cubicBezTo>
                <a:cubicBezTo>
                  <a:pt x="313768" y="124717"/>
                  <a:pt x="317165" y="142048"/>
                  <a:pt x="317442" y="160142"/>
                </a:cubicBezTo>
                <a:close/>
                <a:moveTo>
                  <a:pt x="179831" y="250751"/>
                </a:moveTo>
                <a:cubicBezTo>
                  <a:pt x="175671" y="247908"/>
                  <a:pt x="170680" y="246245"/>
                  <a:pt x="165272" y="246245"/>
                </a:cubicBezTo>
                <a:cubicBezTo>
                  <a:pt x="158686" y="246245"/>
                  <a:pt x="152655" y="248740"/>
                  <a:pt x="148080" y="252830"/>
                </a:cubicBezTo>
                <a:cubicBezTo>
                  <a:pt x="131580" y="237717"/>
                  <a:pt x="117299" y="220455"/>
                  <a:pt x="105444" y="201460"/>
                </a:cubicBezTo>
                <a:cubicBezTo>
                  <a:pt x="121666" y="203470"/>
                  <a:pt x="137958" y="204511"/>
                  <a:pt x="154180" y="204511"/>
                </a:cubicBezTo>
                <a:cubicBezTo>
                  <a:pt x="173730" y="204511"/>
                  <a:pt x="193488" y="202985"/>
                  <a:pt x="212899" y="200074"/>
                </a:cubicBezTo>
                <a:cubicBezTo>
                  <a:pt x="204025" y="218306"/>
                  <a:pt x="192933" y="235291"/>
                  <a:pt x="179831" y="250820"/>
                </a:cubicBezTo>
                <a:close/>
                <a:moveTo>
                  <a:pt x="183228" y="272242"/>
                </a:moveTo>
                <a:cubicBezTo>
                  <a:pt x="183228" y="282155"/>
                  <a:pt x="175186" y="290197"/>
                  <a:pt x="165272" y="290197"/>
                </a:cubicBezTo>
                <a:cubicBezTo>
                  <a:pt x="155359" y="290197"/>
                  <a:pt x="147317" y="282155"/>
                  <a:pt x="147317" y="272242"/>
                </a:cubicBezTo>
                <a:cubicBezTo>
                  <a:pt x="147317" y="262328"/>
                  <a:pt x="155359" y="254286"/>
                  <a:pt x="165272" y="254286"/>
                </a:cubicBezTo>
                <a:cubicBezTo>
                  <a:pt x="175186" y="254286"/>
                  <a:pt x="183228" y="262328"/>
                  <a:pt x="183228" y="272242"/>
                </a:cubicBezTo>
                <a:close/>
                <a:moveTo>
                  <a:pt x="100245" y="192725"/>
                </a:moveTo>
                <a:cubicBezTo>
                  <a:pt x="96155" y="185515"/>
                  <a:pt x="92480" y="178098"/>
                  <a:pt x="89083" y="170610"/>
                </a:cubicBezTo>
                <a:cubicBezTo>
                  <a:pt x="98442" y="166659"/>
                  <a:pt x="105028" y="157439"/>
                  <a:pt x="105028" y="146693"/>
                </a:cubicBezTo>
                <a:cubicBezTo>
                  <a:pt x="105028" y="141909"/>
                  <a:pt x="103711" y="137403"/>
                  <a:pt x="101423" y="133521"/>
                </a:cubicBezTo>
                <a:cubicBezTo>
                  <a:pt x="116259" y="124301"/>
                  <a:pt x="131996" y="116675"/>
                  <a:pt x="148357" y="110782"/>
                </a:cubicBezTo>
                <a:cubicBezTo>
                  <a:pt x="163400" y="117784"/>
                  <a:pt x="178028" y="125687"/>
                  <a:pt x="192032" y="134492"/>
                </a:cubicBezTo>
                <a:cubicBezTo>
                  <a:pt x="204511" y="142325"/>
                  <a:pt x="216573" y="150991"/>
                  <a:pt x="228151" y="160281"/>
                </a:cubicBezTo>
                <a:cubicBezTo>
                  <a:pt x="225100" y="170888"/>
                  <a:pt x="221357" y="181217"/>
                  <a:pt x="216920" y="191408"/>
                </a:cubicBezTo>
                <a:cubicBezTo>
                  <a:pt x="178444" y="197717"/>
                  <a:pt x="138929" y="198133"/>
                  <a:pt x="100245" y="192725"/>
                </a:cubicBezTo>
                <a:close/>
                <a:moveTo>
                  <a:pt x="90193" y="191131"/>
                </a:moveTo>
                <a:cubicBezTo>
                  <a:pt x="75080" y="188635"/>
                  <a:pt x="60175" y="185169"/>
                  <a:pt x="45616" y="180940"/>
                </a:cubicBezTo>
                <a:cubicBezTo>
                  <a:pt x="50400" y="175463"/>
                  <a:pt x="55530" y="170194"/>
                  <a:pt x="60799" y="165064"/>
                </a:cubicBezTo>
                <a:cubicBezTo>
                  <a:pt x="65513" y="169709"/>
                  <a:pt x="71960" y="172621"/>
                  <a:pt x="79101" y="172621"/>
                </a:cubicBezTo>
                <a:cubicBezTo>
                  <a:pt x="79794" y="172621"/>
                  <a:pt x="80487" y="172621"/>
                  <a:pt x="81180" y="172482"/>
                </a:cubicBezTo>
                <a:cubicBezTo>
                  <a:pt x="83953" y="178791"/>
                  <a:pt x="86934" y="184961"/>
                  <a:pt x="90193" y="191131"/>
                </a:cubicBezTo>
                <a:close/>
                <a:moveTo>
                  <a:pt x="96293" y="127282"/>
                </a:moveTo>
                <a:cubicBezTo>
                  <a:pt x="91718" y="123192"/>
                  <a:pt x="85686" y="120696"/>
                  <a:pt x="79101" y="120696"/>
                </a:cubicBezTo>
                <a:cubicBezTo>
                  <a:pt x="77159" y="120696"/>
                  <a:pt x="75218" y="120904"/>
                  <a:pt x="73347" y="121389"/>
                </a:cubicBezTo>
                <a:cubicBezTo>
                  <a:pt x="70781" y="109049"/>
                  <a:pt x="69187" y="96571"/>
                  <a:pt x="68563" y="84023"/>
                </a:cubicBezTo>
                <a:cubicBezTo>
                  <a:pt x="90955" y="88875"/>
                  <a:pt x="112931" y="95739"/>
                  <a:pt x="134214" y="104613"/>
                </a:cubicBezTo>
                <a:cubicBezTo>
                  <a:pt x="135462" y="105097"/>
                  <a:pt x="136641" y="105722"/>
                  <a:pt x="137889" y="106207"/>
                </a:cubicBezTo>
                <a:cubicBezTo>
                  <a:pt x="123400" y="111892"/>
                  <a:pt x="109465" y="118963"/>
                  <a:pt x="96293" y="127282"/>
                </a:cubicBezTo>
                <a:close/>
                <a:moveTo>
                  <a:pt x="236400" y="118061"/>
                </a:moveTo>
                <a:cubicBezTo>
                  <a:pt x="235222" y="129500"/>
                  <a:pt x="233211" y="140731"/>
                  <a:pt x="230438" y="151823"/>
                </a:cubicBezTo>
                <a:cubicBezTo>
                  <a:pt x="219485" y="143227"/>
                  <a:pt x="208046" y="135116"/>
                  <a:pt x="196330" y="127698"/>
                </a:cubicBezTo>
                <a:cubicBezTo>
                  <a:pt x="184406" y="120211"/>
                  <a:pt x="171997" y="113417"/>
                  <a:pt x="159310" y="107178"/>
                </a:cubicBezTo>
                <a:cubicBezTo>
                  <a:pt x="177751" y="101562"/>
                  <a:pt x="196815" y="98096"/>
                  <a:pt x="216157" y="96848"/>
                </a:cubicBezTo>
                <a:cubicBezTo>
                  <a:pt x="217890" y="107385"/>
                  <a:pt x="226001" y="115843"/>
                  <a:pt x="236400" y="117992"/>
                </a:cubicBezTo>
                <a:close/>
                <a:moveTo>
                  <a:pt x="223783" y="92688"/>
                </a:moveTo>
                <a:cubicBezTo>
                  <a:pt x="223783" y="82775"/>
                  <a:pt x="231825" y="74733"/>
                  <a:pt x="241738" y="74733"/>
                </a:cubicBezTo>
                <a:cubicBezTo>
                  <a:pt x="251652" y="74733"/>
                  <a:pt x="259694" y="82775"/>
                  <a:pt x="259694" y="92688"/>
                </a:cubicBezTo>
                <a:cubicBezTo>
                  <a:pt x="259694" y="102602"/>
                  <a:pt x="251652" y="110644"/>
                  <a:pt x="241738" y="110644"/>
                </a:cubicBezTo>
                <a:cubicBezTo>
                  <a:pt x="231825" y="110644"/>
                  <a:pt x="223783" y="102602"/>
                  <a:pt x="223783" y="92688"/>
                </a:cubicBezTo>
                <a:close/>
                <a:moveTo>
                  <a:pt x="303785" y="99136"/>
                </a:moveTo>
                <a:cubicBezTo>
                  <a:pt x="291861" y="95600"/>
                  <a:pt x="279798" y="92896"/>
                  <a:pt x="267597" y="91163"/>
                </a:cubicBezTo>
                <a:cubicBezTo>
                  <a:pt x="266834" y="78268"/>
                  <a:pt x="256643" y="67939"/>
                  <a:pt x="243888" y="66899"/>
                </a:cubicBezTo>
                <a:lnTo>
                  <a:pt x="244442" y="66899"/>
                </a:lnTo>
                <a:cubicBezTo>
                  <a:pt x="243056" y="53450"/>
                  <a:pt x="240629" y="40139"/>
                  <a:pt x="237163" y="27176"/>
                </a:cubicBezTo>
                <a:cubicBezTo>
                  <a:pt x="266418" y="43259"/>
                  <a:pt x="289920" y="68633"/>
                  <a:pt x="303785" y="99205"/>
                </a:cubicBezTo>
                <a:close/>
                <a:moveTo>
                  <a:pt x="70435" y="38684"/>
                </a:moveTo>
                <a:cubicBezTo>
                  <a:pt x="96224" y="19480"/>
                  <a:pt x="128183" y="8042"/>
                  <a:pt x="162777" y="8042"/>
                </a:cubicBezTo>
                <a:cubicBezTo>
                  <a:pt x="185862" y="8042"/>
                  <a:pt x="207769" y="13172"/>
                  <a:pt x="227457" y="22254"/>
                </a:cubicBezTo>
                <a:cubicBezTo>
                  <a:pt x="231825" y="36881"/>
                  <a:pt x="234806" y="51994"/>
                  <a:pt x="236400" y="67315"/>
                </a:cubicBezTo>
                <a:cubicBezTo>
                  <a:pt x="225794" y="69533"/>
                  <a:pt x="217613" y="78130"/>
                  <a:pt x="216019" y="88945"/>
                </a:cubicBezTo>
                <a:cubicBezTo>
                  <a:pt x="193002" y="90331"/>
                  <a:pt x="170333" y="94837"/>
                  <a:pt x="148703" y="102255"/>
                </a:cubicBezTo>
                <a:cubicBezTo>
                  <a:pt x="144891" y="100522"/>
                  <a:pt x="141147" y="98789"/>
                  <a:pt x="137265" y="97195"/>
                </a:cubicBezTo>
                <a:cubicBezTo>
                  <a:pt x="114942" y="87905"/>
                  <a:pt x="91856" y="80765"/>
                  <a:pt x="68286" y="75773"/>
                </a:cubicBezTo>
                <a:cubicBezTo>
                  <a:pt x="68078" y="63433"/>
                  <a:pt x="68771" y="51024"/>
                  <a:pt x="70435" y="38614"/>
                </a:cubicBezTo>
                <a:close/>
                <a:moveTo>
                  <a:pt x="79031" y="128807"/>
                </a:moveTo>
                <a:cubicBezTo>
                  <a:pt x="88945" y="128807"/>
                  <a:pt x="96987" y="136849"/>
                  <a:pt x="96987" y="146762"/>
                </a:cubicBezTo>
                <a:cubicBezTo>
                  <a:pt x="96987" y="156676"/>
                  <a:pt x="88945" y="164718"/>
                  <a:pt x="79031" y="164718"/>
                </a:cubicBezTo>
                <a:cubicBezTo>
                  <a:pt x="69118" y="164718"/>
                  <a:pt x="61076" y="156676"/>
                  <a:pt x="61076" y="146762"/>
                </a:cubicBezTo>
                <a:cubicBezTo>
                  <a:pt x="61076" y="136849"/>
                  <a:pt x="69118" y="128807"/>
                  <a:pt x="79031" y="128807"/>
                </a:cubicBezTo>
                <a:close/>
                <a:moveTo>
                  <a:pt x="61492" y="45963"/>
                </a:moveTo>
                <a:cubicBezTo>
                  <a:pt x="60521" y="55391"/>
                  <a:pt x="60105" y="64819"/>
                  <a:pt x="60244" y="74248"/>
                </a:cubicBezTo>
                <a:cubicBezTo>
                  <a:pt x="53034" y="72861"/>
                  <a:pt x="45755" y="71752"/>
                  <a:pt x="38476" y="70782"/>
                </a:cubicBezTo>
                <a:cubicBezTo>
                  <a:pt x="45270" y="61700"/>
                  <a:pt x="52965" y="53381"/>
                  <a:pt x="61561" y="45963"/>
                </a:cubicBezTo>
                <a:close/>
                <a:moveTo>
                  <a:pt x="7972" y="162915"/>
                </a:moveTo>
                <a:cubicBezTo>
                  <a:pt x="7972" y="131649"/>
                  <a:pt x="17331" y="102532"/>
                  <a:pt x="33276" y="78199"/>
                </a:cubicBezTo>
                <a:cubicBezTo>
                  <a:pt x="42358" y="79309"/>
                  <a:pt x="51370" y="80765"/>
                  <a:pt x="60383" y="82498"/>
                </a:cubicBezTo>
                <a:cubicBezTo>
                  <a:pt x="60937" y="96640"/>
                  <a:pt x="62809" y="110713"/>
                  <a:pt x="65721" y="124578"/>
                </a:cubicBezTo>
                <a:cubicBezTo>
                  <a:pt x="58164" y="129084"/>
                  <a:pt x="53034" y="137403"/>
                  <a:pt x="53034" y="146832"/>
                </a:cubicBezTo>
                <a:cubicBezTo>
                  <a:pt x="53034" y="151130"/>
                  <a:pt x="54074" y="155151"/>
                  <a:pt x="55946" y="158756"/>
                </a:cubicBezTo>
                <a:cubicBezTo>
                  <a:pt x="49291" y="165064"/>
                  <a:pt x="42982" y="171720"/>
                  <a:pt x="37159" y="178652"/>
                </a:cubicBezTo>
                <a:cubicBezTo>
                  <a:pt x="27453" y="175532"/>
                  <a:pt x="17678" y="171997"/>
                  <a:pt x="8111" y="168045"/>
                </a:cubicBezTo>
                <a:cubicBezTo>
                  <a:pt x="8111" y="166381"/>
                  <a:pt x="7972" y="164718"/>
                  <a:pt x="7972" y="162985"/>
                </a:cubicBezTo>
                <a:close/>
                <a:moveTo>
                  <a:pt x="8596" y="176780"/>
                </a:moveTo>
                <a:cubicBezTo>
                  <a:pt x="16222" y="179831"/>
                  <a:pt x="23987" y="182673"/>
                  <a:pt x="31751" y="185238"/>
                </a:cubicBezTo>
                <a:cubicBezTo>
                  <a:pt x="25789" y="192795"/>
                  <a:pt x="20174" y="200767"/>
                  <a:pt x="15044" y="209155"/>
                </a:cubicBezTo>
                <a:cubicBezTo>
                  <a:pt x="11785" y="198826"/>
                  <a:pt x="9636" y="187942"/>
                  <a:pt x="8666" y="176780"/>
                </a:cubicBezTo>
                <a:close/>
                <a:moveTo>
                  <a:pt x="18441" y="218930"/>
                </a:moveTo>
                <a:cubicBezTo>
                  <a:pt x="24888" y="207907"/>
                  <a:pt x="32098" y="197439"/>
                  <a:pt x="39862" y="187803"/>
                </a:cubicBezTo>
                <a:cubicBezTo>
                  <a:pt x="57818" y="193210"/>
                  <a:pt x="76328" y="197439"/>
                  <a:pt x="95115" y="200212"/>
                </a:cubicBezTo>
                <a:cubicBezTo>
                  <a:pt x="108009" y="222188"/>
                  <a:pt x="124093" y="241947"/>
                  <a:pt x="142811" y="259139"/>
                </a:cubicBezTo>
                <a:cubicBezTo>
                  <a:pt x="140523" y="263021"/>
                  <a:pt x="139137" y="267528"/>
                  <a:pt x="139137" y="272380"/>
                </a:cubicBezTo>
                <a:cubicBezTo>
                  <a:pt x="139137" y="277441"/>
                  <a:pt x="140592" y="282225"/>
                  <a:pt x="143157" y="286176"/>
                </a:cubicBezTo>
                <a:cubicBezTo>
                  <a:pt x="132551" y="294495"/>
                  <a:pt x="121250" y="301913"/>
                  <a:pt x="109604" y="308291"/>
                </a:cubicBezTo>
                <a:cubicBezTo>
                  <a:pt x="67870" y="293039"/>
                  <a:pt x="34524" y="260248"/>
                  <a:pt x="18371" y="218861"/>
                </a:cubicBezTo>
                <a:close/>
                <a:moveTo>
                  <a:pt x="162707" y="317719"/>
                </a:moveTo>
                <a:cubicBezTo>
                  <a:pt x="147872" y="317719"/>
                  <a:pt x="133590" y="315570"/>
                  <a:pt x="120003" y="311688"/>
                </a:cubicBezTo>
                <a:cubicBezTo>
                  <a:pt x="129847" y="305934"/>
                  <a:pt x="139414" y="299417"/>
                  <a:pt x="148426" y="292277"/>
                </a:cubicBezTo>
                <a:cubicBezTo>
                  <a:pt x="152932" y="296090"/>
                  <a:pt x="158756" y="298377"/>
                  <a:pt x="165064" y="298377"/>
                </a:cubicBezTo>
                <a:cubicBezTo>
                  <a:pt x="172829" y="298377"/>
                  <a:pt x="179761" y="294980"/>
                  <a:pt x="184475" y="289573"/>
                </a:cubicBezTo>
                <a:lnTo>
                  <a:pt x="184198" y="290059"/>
                </a:lnTo>
                <a:cubicBezTo>
                  <a:pt x="195290" y="296644"/>
                  <a:pt x="206868" y="302329"/>
                  <a:pt x="218722" y="307182"/>
                </a:cubicBezTo>
                <a:cubicBezTo>
                  <a:pt x="201322" y="313976"/>
                  <a:pt x="182396" y="317789"/>
                  <a:pt x="162569" y="317789"/>
                </a:cubicBezTo>
                <a:close/>
                <a:moveTo>
                  <a:pt x="229329" y="302606"/>
                </a:moveTo>
                <a:cubicBezTo>
                  <a:pt x="215256" y="297476"/>
                  <a:pt x="201599" y="290959"/>
                  <a:pt x="188635" y="283264"/>
                </a:cubicBezTo>
                <a:cubicBezTo>
                  <a:pt x="190160" y="279937"/>
                  <a:pt x="191061" y="276262"/>
                  <a:pt x="191061" y="272380"/>
                </a:cubicBezTo>
                <a:cubicBezTo>
                  <a:pt x="191061" y="266349"/>
                  <a:pt x="188982" y="260803"/>
                  <a:pt x="185515" y="256435"/>
                </a:cubicBezTo>
                <a:cubicBezTo>
                  <a:pt x="200282" y="238965"/>
                  <a:pt x="212691" y="219554"/>
                  <a:pt x="222258" y="198687"/>
                </a:cubicBezTo>
                <a:cubicBezTo>
                  <a:pt x="235222" y="196400"/>
                  <a:pt x="248116" y="193488"/>
                  <a:pt x="260803" y="189952"/>
                </a:cubicBezTo>
                <a:cubicBezTo>
                  <a:pt x="267320" y="196538"/>
                  <a:pt x="273559" y="203263"/>
                  <a:pt x="279521" y="210265"/>
                </a:cubicBezTo>
                <a:cubicBezTo>
                  <a:pt x="286384" y="218306"/>
                  <a:pt x="292970" y="226833"/>
                  <a:pt x="299279" y="235568"/>
                </a:cubicBezTo>
                <a:cubicBezTo>
                  <a:pt x="283750" y="264685"/>
                  <a:pt x="259139" y="288325"/>
                  <a:pt x="229329" y="302606"/>
                </a:cubicBezTo>
                <a:close/>
                <a:moveTo>
                  <a:pt x="303300" y="227457"/>
                </a:moveTo>
                <a:cubicBezTo>
                  <a:pt x="297615" y="219762"/>
                  <a:pt x="291791" y="212206"/>
                  <a:pt x="285622" y="205065"/>
                </a:cubicBezTo>
                <a:lnTo>
                  <a:pt x="283472" y="206868"/>
                </a:lnTo>
                <a:lnTo>
                  <a:pt x="285622" y="205065"/>
                </a:lnTo>
                <a:cubicBezTo>
                  <a:pt x="280491" y="199034"/>
                  <a:pt x="275015" y="193141"/>
                  <a:pt x="269469" y="187387"/>
                </a:cubicBezTo>
                <a:cubicBezTo>
                  <a:pt x="285760" y="182396"/>
                  <a:pt x="301774" y="176295"/>
                  <a:pt x="317303" y="169224"/>
                </a:cubicBezTo>
                <a:cubicBezTo>
                  <a:pt x="316471" y="189952"/>
                  <a:pt x="311549" y="209641"/>
                  <a:pt x="303300" y="227457"/>
                </a:cubicBezTo>
                <a:close/>
              </a:path>
            </a:pathLst>
          </a:custGeom>
          <a:solidFill>
            <a:srgbClr val="221E7C"/>
          </a:solidFill>
          <a:ln w="692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0BFD1C-B6CA-A13F-08EA-60946353933A}"/>
              </a:ext>
            </a:extLst>
          </p:cNvPr>
          <p:cNvSpPr txBox="1"/>
          <p:nvPr/>
        </p:nvSpPr>
        <p:spPr>
          <a:xfrm>
            <a:off x="690146" y="4291783"/>
            <a:ext cx="47699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Facilitar y apoyar la expansión de negocios emergentes a mercados internacionales, se busca fortalecer la competitividad de los emprendedores en el contexto global, fomentando el acceso a nuevas oportunidades de negocio, la diversificación de mercados, y la adquisición de conocimientos y habilidades necesarias para operar con éxito en entornos internacionales.</a:t>
            </a:r>
            <a:endParaRPr kumimoji="0" lang="es-CL" sz="14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66364DA0-9D10-AB32-8B25-DFD29D6E5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2925" y="369258"/>
            <a:ext cx="1117651" cy="3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abla, plato, taza, pequeño&#10;&#10;Descripción generada automáticamente">
            <a:extLst>
              <a:ext uri="{FF2B5EF4-FFF2-40B4-BE49-F238E27FC236}">
                <a16:creationId xmlns:a16="http://schemas.microsoft.com/office/drawing/2014/main" id="{C4A13FC6-F1A1-B087-4201-6ED5BEBD9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70" y="852710"/>
            <a:ext cx="388050" cy="776099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24A619DC-7791-DBCF-B69D-1E77A78BA212}"/>
              </a:ext>
            </a:extLst>
          </p:cNvPr>
          <p:cNvSpPr txBox="1">
            <a:spLocks noChangeArrowheads="1"/>
          </p:cNvSpPr>
          <p:nvPr/>
        </p:nvSpPr>
        <p:spPr>
          <a:xfrm>
            <a:off x="3277864" y="856687"/>
            <a:ext cx="4723866" cy="1121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Modalidades de internacionalización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L" altLang="es-CL" sz="4400" b="1" i="0" u="none" strike="noStrike" kern="1200" cap="none" spc="0" normalizeH="0" baseline="0" noProof="0" dirty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CE8B250-C1A0-225F-E25B-3E97D11C7332}"/>
              </a:ext>
            </a:extLst>
          </p:cNvPr>
          <p:cNvCxnSpPr>
            <a:cxnSpLocks/>
          </p:cNvCxnSpPr>
          <p:nvPr/>
        </p:nvCxnSpPr>
        <p:spPr>
          <a:xfrm>
            <a:off x="3277864" y="1628809"/>
            <a:ext cx="3406271" cy="0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2A4791-45A3-27B6-F10B-132E92FA9AED}"/>
              </a:ext>
            </a:extLst>
          </p:cNvPr>
          <p:cNvCxnSpPr>
            <a:cxnSpLocks/>
            <a:endCxn id="14" idx="6"/>
          </p:cNvCxnSpPr>
          <p:nvPr/>
        </p:nvCxnSpPr>
        <p:spPr>
          <a:xfrm>
            <a:off x="2804244" y="3152781"/>
            <a:ext cx="6802795" cy="0"/>
          </a:xfrm>
          <a:prstGeom prst="line">
            <a:avLst/>
          </a:prstGeom>
          <a:ln w="85725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6E3174DA-2FD1-2C03-E72D-93CC83B74B54}"/>
              </a:ext>
            </a:extLst>
          </p:cNvPr>
          <p:cNvSpPr/>
          <p:nvPr/>
        </p:nvSpPr>
        <p:spPr>
          <a:xfrm>
            <a:off x="2212820" y="2561357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868B7B5-BB3D-DF32-F341-7AC84860B519}"/>
              </a:ext>
            </a:extLst>
          </p:cNvPr>
          <p:cNvSpPr/>
          <p:nvPr/>
        </p:nvSpPr>
        <p:spPr>
          <a:xfrm>
            <a:off x="4283277" y="2561357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s-CL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60BA538-450F-C952-49C5-FD9155E89D66}"/>
              </a:ext>
            </a:extLst>
          </p:cNvPr>
          <p:cNvSpPr/>
          <p:nvPr/>
        </p:nvSpPr>
        <p:spPr>
          <a:xfrm>
            <a:off x="6353734" y="2561357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1F0ECB5-E5F7-DAF4-5808-9D0DD9C0FCC0}"/>
              </a:ext>
            </a:extLst>
          </p:cNvPr>
          <p:cNvSpPr/>
          <p:nvPr/>
        </p:nvSpPr>
        <p:spPr>
          <a:xfrm>
            <a:off x="8424191" y="2561357"/>
            <a:ext cx="1182848" cy="1182848"/>
          </a:xfrm>
          <a:prstGeom prst="ellipse">
            <a:avLst/>
          </a:prstGeom>
          <a:solidFill>
            <a:srgbClr val="221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s-CL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A76A3774-214F-D867-8AFA-F9EEFF5939AB}"/>
              </a:ext>
            </a:extLst>
          </p:cNvPr>
          <p:cNvSpPr txBox="1">
            <a:spLocks noChangeArrowheads="1"/>
          </p:cNvSpPr>
          <p:nvPr/>
        </p:nvSpPr>
        <p:spPr>
          <a:xfrm>
            <a:off x="1833806" y="4035735"/>
            <a:ext cx="1959818" cy="274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err="1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Scouting</a:t>
            </a: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mercado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Hacer análisis de las condiciones, oportunidades y desafíos presentes en el mercado de interés, incluye el relacionamiento con instituciones y personas de interés.</a:t>
            </a:r>
            <a:endParaRPr kumimoji="0" lang="es-CL" altLang="es-CL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439C1574-3066-7A0F-DE92-18B69B88DD7D}"/>
              </a:ext>
            </a:extLst>
          </p:cNvPr>
          <p:cNvSpPr txBox="1">
            <a:spLocks noChangeArrowheads="1"/>
          </p:cNvSpPr>
          <p:nvPr/>
        </p:nvSpPr>
        <p:spPr>
          <a:xfrm>
            <a:off x="3849218" y="4035735"/>
            <a:ext cx="1959818" cy="274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Exportar productos o servicios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Envío de bienes o servicios producidos en el país para su venta o distribución a otros países. </a:t>
            </a:r>
            <a:endParaRPr kumimoji="0" lang="es-CL" altLang="es-CL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EB811B9D-A3ED-9A83-6AD1-6B773FFFBCFE}"/>
              </a:ext>
            </a:extLst>
          </p:cNvPr>
          <p:cNvSpPr txBox="1">
            <a:spLocks noChangeArrowheads="1"/>
          </p:cNvSpPr>
          <p:nvPr/>
        </p:nvSpPr>
        <p:spPr>
          <a:xfrm>
            <a:off x="6041912" y="4035735"/>
            <a:ext cx="1959818" cy="2742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Establecimiento de Filiales o sucursales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Creación de una presencia física de una empresa en un país distinto al de su origen con el propósito de realizar operaciones comerciales o de producción. </a:t>
            </a:r>
            <a:endParaRPr kumimoji="0" lang="es-CL" altLang="es-CL" sz="20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F4E47B3F-33C3-CACE-EFB6-F1879D7BAB72}"/>
              </a:ext>
            </a:extLst>
          </p:cNvPr>
          <p:cNvSpPr txBox="1">
            <a:spLocks noChangeArrowheads="1"/>
          </p:cNvSpPr>
          <p:nvPr/>
        </p:nvSpPr>
        <p:spPr>
          <a:xfrm>
            <a:off x="8131970" y="4035735"/>
            <a:ext cx="1959818" cy="356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900" b="1" i="0" u="none" strike="noStrike" kern="1200" cap="none" spc="0" normalizeH="0" baseline="0" noProof="0" dirty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Participación en alianzas estratégicas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Colaboración entre empresas de diferentes países con objetivos </a:t>
            </a: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comerciales </a:t>
            </a: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aprovechar oportunidades de mercado. Pueden adoptar diversas formas, </a:t>
            </a:r>
            <a:r>
              <a:rPr kumimoji="0" lang="es-MX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</a:t>
            </a: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ventures, acuerdos de colaboración, alianzas estratégicas etc..</a:t>
            </a:r>
            <a:endParaRPr kumimoji="0" lang="es-CL" altLang="es-CL" sz="25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0E555E-2182-FB96-BE61-B731E1ED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5795" y="562266"/>
            <a:ext cx="1121761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8CE65E7-7095-0B32-9AC0-7FD93AA6E24A}"/>
              </a:ext>
            </a:extLst>
          </p:cNvPr>
          <p:cNvSpPr txBox="1">
            <a:spLocks noChangeArrowheads="1"/>
          </p:cNvSpPr>
          <p:nvPr/>
        </p:nvSpPr>
        <p:spPr>
          <a:xfrm>
            <a:off x="7890265" y="6015788"/>
            <a:ext cx="3432932" cy="395899"/>
          </a:xfrm>
          <a:prstGeom prst="rect">
            <a:avLst/>
          </a:prstGeom>
          <a:solidFill>
            <a:srgbClr val="78D6BB"/>
          </a:solidFill>
          <a:ln w="12700">
            <a:solidFill>
              <a:srgbClr val="221E7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CL" sz="15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Postulación</a:t>
            </a:r>
            <a:r>
              <a:rPr kumimoji="0" lang="es-MX" altLang="es-CL" sz="1500" b="0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altLang="es-CL" sz="15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través de entidad de apoyo</a:t>
            </a:r>
            <a:endParaRPr kumimoji="0" lang="es-CL" altLang="es-CL" sz="1500" b="1" i="0" u="none" strike="noStrike" kern="1200" cap="none" spc="0" normalizeH="0" baseline="0" noProof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D9E6BB8-89CA-3A2E-6417-73315A92ED9B}"/>
              </a:ext>
            </a:extLst>
          </p:cNvPr>
          <p:cNvSpPr/>
          <p:nvPr/>
        </p:nvSpPr>
        <p:spPr>
          <a:xfrm>
            <a:off x="299089" y="4647182"/>
            <a:ext cx="1585237" cy="65322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SEMILLA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INICIA</a:t>
            </a:r>
            <a:endParaRPr kumimoji="0" lang="es-CL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A49A44E-1730-770E-9656-8C0FA8386B72}"/>
              </a:ext>
            </a:extLst>
          </p:cNvPr>
          <p:cNvSpPr/>
          <p:nvPr/>
        </p:nvSpPr>
        <p:spPr>
          <a:xfrm>
            <a:off x="2048372" y="3567634"/>
            <a:ext cx="1585237" cy="65322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SEMILLA EXPANDE</a:t>
            </a:r>
            <a:endParaRPr kumimoji="0" lang="es-CL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B3A6AE8-4A72-0453-0007-34EE16AFB8FC}"/>
              </a:ext>
            </a:extLst>
          </p:cNvPr>
          <p:cNvSpPr/>
          <p:nvPr/>
        </p:nvSpPr>
        <p:spPr>
          <a:xfrm>
            <a:off x="4177921" y="2443051"/>
            <a:ext cx="1675604" cy="65322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ESCALAMIENTO</a:t>
            </a:r>
            <a:endParaRPr kumimoji="0" lang="es-CL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C4061DF-24E0-F66A-4AB2-2713D9DA481A}"/>
              </a:ext>
            </a:extLst>
          </p:cNvPr>
          <p:cNvCxnSpPr>
            <a:cxnSpLocks/>
          </p:cNvCxnSpPr>
          <p:nvPr/>
        </p:nvCxnSpPr>
        <p:spPr>
          <a:xfrm>
            <a:off x="992110" y="3907372"/>
            <a:ext cx="943818" cy="0"/>
          </a:xfrm>
          <a:prstGeom prst="straightConnector1">
            <a:avLst/>
          </a:prstGeom>
          <a:ln w="38100">
            <a:solidFill>
              <a:srgbClr val="221E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80F4D6A-5B14-D502-D7A7-87973EAEA585}"/>
              </a:ext>
            </a:extLst>
          </p:cNvPr>
          <p:cNvCxnSpPr>
            <a:cxnSpLocks/>
          </p:cNvCxnSpPr>
          <p:nvPr/>
        </p:nvCxnSpPr>
        <p:spPr>
          <a:xfrm>
            <a:off x="1001346" y="3907372"/>
            <a:ext cx="0" cy="695605"/>
          </a:xfrm>
          <a:prstGeom prst="line">
            <a:avLst/>
          </a:prstGeom>
          <a:ln w="3810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94A4D9A-8367-A408-3F07-0AF37B65E9BC}"/>
              </a:ext>
            </a:extLst>
          </p:cNvPr>
          <p:cNvCxnSpPr>
            <a:cxnSpLocks/>
          </p:cNvCxnSpPr>
          <p:nvPr/>
        </p:nvCxnSpPr>
        <p:spPr>
          <a:xfrm>
            <a:off x="2837089" y="2769662"/>
            <a:ext cx="1230426" cy="0"/>
          </a:xfrm>
          <a:prstGeom prst="straightConnector1">
            <a:avLst/>
          </a:prstGeom>
          <a:ln w="38100">
            <a:solidFill>
              <a:srgbClr val="221E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8885E01-8831-251C-B14E-4E14944B5209}"/>
              </a:ext>
            </a:extLst>
          </p:cNvPr>
          <p:cNvCxnSpPr>
            <a:cxnSpLocks/>
          </p:cNvCxnSpPr>
          <p:nvPr/>
        </p:nvCxnSpPr>
        <p:spPr>
          <a:xfrm>
            <a:off x="2846325" y="2769662"/>
            <a:ext cx="0" cy="797972"/>
          </a:xfrm>
          <a:prstGeom prst="line">
            <a:avLst/>
          </a:prstGeom>
          <a:ln w="3810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D5823FF-5735-385E-9DEA-9103AF06F8AB}"/>
              </a:ext>
            </a:extLst>
          </p:cNvPr>
          <p:cNvSpPr/>
          <p:nvPr/>
        </p:nvSpPr>
        <p:spPr>
          <a:xfrm>
            <a:off x="299089" y="5326930"/>
            <a:ext cx="1585237" cy="38394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Solución sin ventas</a:t>
            </a: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825F629-A4FD-3F1C-1A26-861CDA922F71}"/>
              </a:ext>
            </a:extLst>
          </p:cNvPr>
          <p:cNvSpPr/>
          <p:nvPr/>
        </p:nvSpPr>
        <p:spPr>
          <a:xfrm>
            <a:off x="2048372" y="4263237"/>
            <a:ext cx="1585235" cy="38394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Solución con primeras ventas</a:t>
            </a: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3DBA14E-78D1-3DF6-5376-4C65527F7E54}"/>
              </a:ext>
            </a:extLst>
          </p:cNvPr>
          <p:cNvSpPr/>
          <p:nvPr/>
        </p:nvSpPr>
        <p:spPr>
          <a:xfrm>
            <a:off x="4177921" y="3135014"/>
            <a:ext cx="1675604" cy="3839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Solución con ventas mayores $60 millones</a:t>
            </a: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1DEEF080-0330-648C-2668-BFBD9C3152D0}"/>
              </a:ext>
            </a:extLst>
          </p:cNvPr>
          <p:cNvSpPr/>
          <p:nvPr/>
        </p:nvSpPr>
        <p:spPr>
          <a:xfrm>
            <a:off x="5881234" y="2443051"/>
            <a:ext cx="1585235" cy="65322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GOGLOBAL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232A8B3-E43C-F178-26A2-EB118C8C5FAC}"/>
              </a:ext>
            </a:extLst>
          </p:cNvPr>
          <p:cNvSpPr/>
          <p:nvPr/>
        </p:nvSpPr>
        <p:spPr>
          <a:xfrm>
            <a:off x="7890264" y="2424923"/>
            <a:ext cx="3432922" cy="653222"/>
          </a:xfrm>
          <a:prstGeom prst="roundRect">
            <a:avLst/>
          </a:prstGeom>
          <a:solidFill>
            <a:srgbClr val="7C7A7A"/>
          </a:solidFill>
          <a:ln>
            <a:solidFill>
              <a:srgbClr val="474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ESCALAMIENTO INTERMEDIADO</a:t>
            </a:r>
            <a:endParaRPr kumimoji="0" lang="es-CL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6F0A41B-3EA5-A8B4-3D86-5B494FBEE6F2}"/>
              </a:ext>
            </a:extLst>
          </p:cNvPr>
          <p:cNvSpPr/>
          <p:nvPr/>
        </p:nvSpPr>
        <p:spPr>
          <a:xfrm>
            <a:off x="7890263" y="3144509"/>
            <a:ext cx="3432923" cy="383945"/>
          </a:xfrm>
          <a:prstGeom prst="roundRect">
            <a:avLst/>
          </a:prstGeom>
          <a:solidFill>
            <a:srgbClr val="78D6BB"/>
          </a:solidFill>
          <a:ln w="28575">
            <a:solidFill>
              <a:srgbClr val="78D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Solución con primeras ventas hasta los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$800 millones</a:t>
            </a: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72634C93-F841-C39D-B49C-3FA773681636}"/>
              </a:ext>
            </a:extLst>
          </p:cNvPr>
          <p:cNvSpPr txBox="1">
            <a:spLocks noChangeArrowheads="1"/>
          </p:cNvSpPr>
          <p:nvPr/>
        </p:nvSpPr>
        <p:spPr>
          <a:xfrm>
            <a:off x="299089" y="6040215"/>
            <a:ext cx="7167380" cy="371474"/>
          </a:xfrm>
          <a:prstGeom prst="rect">
            <a:avLst/>
          </a:prstGeom>
          <a:solidFill>
            <a:srgbClr val="221E7C"/>
          </a:solidFill>
          <a:ln w="12700">
            <a:solidFill>
              <a:srgbClr val="221E7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Postulación directa</a:t>
            </a:r>
            <a:endParaRPr kumimoji="0" lang="es-CL" alt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EA3B4BF-CFBA-AC98-5E4F-B6520F304FB0}"/>
              </a:ext>
            </a:extLst>
          </p:cNvPr>
          <p:cNvSpPr/>
          <p:nvPr/>
        </p:nvSpPr>
        <p:spPr>
          <a:xfrm>
            <a:off x="3797653" y="3814898"/>
            <a:ext cx="1748428" cy="75334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Aceleración internacional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n 23" descr="Imagen que contiene tabla, plato, taza, pequeño&#10;&#10;Descripción generada automáticamente">
            <a:extLst>
              <a:ext uri="{FF2B5EF4-FFF2-40B4-BE49-F238E27FC236}">
                <a16:creationId xmlns:a16="http://schemas.microsoft.com/office/drawing/2014/main" id="{E37067D8-901D-3A80-FF7A-3CB923C94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70" y="852710"/>
            <a:ext cx="388050" cy="776099"/>
          </a:xfrm>
          <a:prstGeom prst="rect">
            <a:avLst/>
          </a:prstGeom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C7785A91-25E6-41B0-B70C-33763472B7C4}"/>
              </a:ext>
            </a:extLst>
          </p:cNvPr>
          <p:cNvSpPr txBox="1">
            <a:spLocks noChangeArrowheads="1"/>
          </p:cNvSpPr>
          <p:nvPr/>
        </p:nvSpPr>
        <p:spPr>
          <a:xfrm>
            <a:off x="3277863" y="856687"/>
            <a:ext cx="5981639" cy="1121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Etapa de emprendimiento y programas de internacionalización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>
                <a:ln>
                  <a:noFill/>
                </a:ln>
                <a:solidFill>
                  <a:srgbClr val="221E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CL" altLang="es-CL" sz="4400" b="1" i="0" u="none" strike="noStrike" kern="1200" cap="none" spc="0" normalizeH="0" baseline="0" noProof="0">
              <a:ln>
                <a:noFill/>
              </a:ln>
              <a:solidFill>
                <a:srgbClr val="221E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1F6FD0F5-0A41-2244-3E15-641683C458A8}"/>
              </a:ext>
            </a:extLst>
          </p:cNvPr>
          <p:cNvCxnSpPr>
            <a:cxnSpLocks/>
          </p:cNvCxnSpPr>
          <p:nvPr/>
        </p:nvCxnSpPr>
        <p:spPr>
          <a:xfrm flipV="1">
            <a:off x="3360307" y="1628809"/>
            <a:ext cx="5446809" cy="34645"/>
          </a:xfrm>
          <a:prstGeom prst="line">
            <a:avLst/>
          </a:prstGeom>
          <a:ln w="31750">
            <a:solidFill>
              <a:srgbClr val="221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EA1AE3DB-764B-ED49-9C44-FF5D0584D5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284" y="446311"/>
            <a:ext cx="1117651" cy="358519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6118F68-050B-1B0D-B895-2CD9B0F2DD8B}"/>
              </a:ext>
            </a:extLst>
          </p:cNvPr>
          <p:cNvSpPr/>
          <p:nvPr/>
        </p:nvSpPr>
        <p:spPr>
          <a:xfrm>
            <a:off x="5881234" y="3145797"/>
            <a:ext cx="1585233" cy="65322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Aceleración internacional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1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3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1191</Words>
  <Application>Microsoft Office PowerPoint</Application>
  <PresentationFormat>Panorámica</PresentationFormat>
  <Paragraphs>157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Courier New</vt:lpstr>
      <vt:lpstr>Verdana</vt:lpstr>
      <vt:lpstr>Wingdings</vt:lpstr>
      <vt:lpstr>1_Tema de Office</vt:lpstr>
      <vt:lpstr>2_Tema de Office</vt:lpstr>
      <vt:lpstr>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Claudio Maggi Campos</dc:creator>
  <cp:lastModifiedBy>Claudio Maggi Campos</cp:lastModifiedBy>
  <cp:revision>6</cp:revision>
  <dcterms:created xsi:type="dcterms:W3CDTF">2025-01-17T03:14:42Z</dcterms:created>
  <dcterms:modified xsi:type="dcterms:W3CDTF">2025-04-29T02:13:17Z</dcterms:modified>
</cp:coreProperties>
</file>