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93" r:id="rId5"/>
    <p:sldId id="1008" r:id="rId6"/>
    <p:sldId id="1010" r:id="rId7"/>
    <p:sldId id="420" r:id="rId8"/>
    <p:sldId id="433" r:id="rId9"/>
    <p:sldId id="424" r:id="rId10"/>
    <p:sldId id="51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EEEA47-BFFA-B651-E614-1D0A366B0397}" name="Maud  Breyne" initials="MB" userId="Maud  Breyne" providerId="None"/>
  <p188:author id="{EE11CBC5-D556-80CC-9B1D-AC65060DEB2F}" name="Javier Mora" initials="JM" userId="Javier Mora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net Solway" initials="LS" lastIdx="2" clrIdx="0">
    <p:extLst>
      <p:ext uri="{19B8F6BF-5375-455C-9EA6-DF929625EA0E}">
        <p15:presenceInfo xmlns:p15="http://schemas.microsoft.com/office/powerpoint/2012/main" userId="S::lsolway@eurochile.cl::9fb7ca5b-4e05-4913-a22a-18c9aa5ca820" providerId="AD"/>
      </p:ext>
    </p:extLst>
  </p:cmAuthor>
  <p:cmAuthor id="2" name="Javier Mora" initials="JM" lastIdx="1" clrIdx="1">
    <p:extLst>
      <p:ext uri="{19B8F6BF-5375-455C-9EA6-DF929625EA0E}">
        <p15:presenceInfo xmlns:p15="http://schemas.microsoft.com/office/powerpoint/2012/main" userId="Javier Mo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2BE"/>
    <a:srgbClr val="5B9BD5"/>
    <a:srgbClr val="1982BF"/>
    <a:srgbClr val="C8C8C8"/>
    <a:srgbClr val="A00003"/>
    <a:srgbClr val="DE470E"/>
    <a:srgbClr val="2E75B6"/>
    <a:srgbClr val="0D58A9"/>
    <a:srgbClr val="C00A00"/>
    <a:srgbClr val="9DC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3F4163-D100-4673-873C-E937C1904B41}" v="1" dt="2023-05-30T16:24:30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B34E90-AEB0-40FC-B16E-40B8AD9E6053}" type="doc">
      <dgm:prSet loTypeId="urn:microsoft.com/office/officeart/2005/8/layout/chevron1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FBDFBBD3-0040-404E-B1C1-B3E058AA9762}">
      <dgm:prSet/>
      <dgm:spPr/>
      <dgm:t>
        <a:bodyPr/>
        <a:lstStyle/>
        <a:p>
          <a:r>
            <a:rPr lang="es-MX"/>
            <a:t>Co</a:t>
          </a:r>
          <a:r>
            <a:rPr lang="es-MX" b="0" i="0"/>
            <a:t>operación Empresarial</a:t>
          </a:r>
          <a:endParaRPr lang="es-CL"/>
        </a:p>
      </dgm:t>
    </dgm:pt>
    <dgm:pt modelId="{430C93AF-8B3C-451E-9B3A-6A7736739F26}" type="parTrans" cxnId="{C0CDF064-2680-40F8-A06E-62C490C4D217}">
      <dgm:prSet/>
      <dgm:spPr/>
      <dgm:t>
        <a:bodyPr/>
        <a:lstStyle/>
        <a:p>
          <a:endParaRPr lang="es-CL"/>
        </a:p>
      </dgm:t>
    </dgm:pt>
    <dgm:pt modelId="{BE6F9AFF-3FC1-4B44-AFF9-E80EBB648233}" type="sibTrans" cxnId="{C0CDF064-2680-40F8-A06E-62C490C4D217}">
      <dgm:prSet/>
      <dgm:spPr/>
      <dgm:t>
        <a:bodyPr/>
        <a:lstStyle/>
        <a:p>
          <a:endParaRPr lang="es-CL"/>
        </a:p>
      </dgm:t>
    </dgm:pt>
    <dgm:pt modelId="{0A2E89EE-384D-4186-897B-9090704B3B53}">
      <dgm:prSet/>
      <dgm:spPr/>
      <dgm:t>
        <a:bodyPr/>
        <a:lstStyle/>
        <a:p>
          <a:r>
            <a:rPr lang="es-MX" b="0" i="0"/>
            <a:t>Desarrollo Empresarial en los territorios</a:t>
          </a:r>
          <a:endParaRPr lang="es-CL"/>
        </a:p>
      </dgm:t>
    </dgm:pt>
    <dgm:pt modelId="{8916E747-9D3F-497B-B203-25854F537E89}" type="parTrans" cxnId="{1210FAB7-FA22-418C-BEDF-B285805764BB}">
      <dgm:prSet/>
      <dgm:spPr/>
      <dgm:t>
        <a:bodyPr/>
        <a:lstStyle/>
        <a:p>
          <a:endParaRPr lang="es-CL"/>
        </a:p>
      </dgm:t>
    </dgm:pt>
    <dgm:pt modelId="{31AA42F9-5CD8-44C1-985F-D0845AF181EC}" type="sibTrans" cxnId="{1210FAB7-FA22-418C-BEDF-B285805764BB}">
      <dgm:prSet/>
      <dgm:spPr/>
      <dgm:t>
        <a:bodyPr/>
        <a:lstStyle/>
        <a:p>
          <a:endParaRPr lang="es-CL"/>
        </a:p>
      </dgm:t>
    </dgm:pt>
    <dgm:pt modelId="{27FC3401-49DF-494E-815F-347BBDC249F6}">
      <dgm:prSet/>
      <dgm:spPr/>
      <dgm:t>
        <a:bodyPr/>
        <a:lstStyle/>
        <a:p>
          <a:r>
            <a:rPr lang="es-MX" b="0" i="0"/>
            <a:t>Sustentabilidad, Economía Circular y Transferencia Tecnológica</a:t>
          </a:r>
          <a:endParaRPr lang="es-CL"/>
        </a:p>
      </dgm:t>
    </dgm:pt>
    <dgm:pt modelId="{5CE51A15-1A0B-460C-A7EB-5FFAFB41B6AC}" type="sibTrans" cxnId="{FFBA61B4-06E7-448A-A51A-5BB6746DD27A}">
      <dgm:prSet/>
      <dgm:spPr/>
      <dgm:t>
        <a:bodyPr/>
        <a:lstStyle/>
        <a:p>
          <a:endParaRPr lang="es-CL"/>
        </a:p>
      </dgm:t>
    </dgm:pt>
    <dgm:pt modelId="{C3078E5E-CFFF-4A7F-BBEE-45F6B3D64FC9}" type="parTrans" cxnId="{FFBA61B4-06E7-448A-A51A-5BB6746DD27A}">
      <dgm:prSet/>
      <dgm:spPr/>
      <dgm:t>
        <a:bodyPr/>
        <a:lstStyle/>
        <a:p>
          <a:endParaRPr lang="es-CL"/>
        </a:p>
      </dgm:t>
    </dgm:pt>
    <dgm:pt modelId="{F7D322EC-DF41-4FE9-B504-4CB40A0E5C09}" type="pres">
      <dgm:prSet presAssocID="{F6B34E90-AEB0-40FC-B16E-40B8AD9E6053}" presName="Name0" presStyleCnt="0">
        <dgm:presLayoutVars>
          <dgm:dir/>
          <dgm:animLvl val="lvl"/>
          <dgm:resizeHandles val="exact"/>
        </dgm:presLayoutVars>
      </dgm:prSet>
      <dgm:spPr/>
    </dgm:pt>
    <dgm:pt modelId="{AF6FEE03-9911-40DB-BA9F-247E41944D8E}" type="pres">
      <dgm:prSet presAssocID="{FBDFBBD3-0040-404E-B1C1-B3E058AA976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D239CBE-042E-40D9-B4C7-9CF44AAFDE2C}" type="pres">
      <dgm:prSet presAssocID="{BE6F9AFF-3FC1-4B44-AFF9-E80EBB648233}" presName="parTxOnlySpace" presStyleCnt="0"/>
      <dgm:spPr/>
    </dgm:pt>
    <dgm:pt modelId="{DB041D2B-9D7A-49C1-9837-1F972120C4DD}" type="pres">
      <dgm:prSet presAssocID="{27FC3401-49DF-494E-815F-347BBDC249F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E62F9ED-E458-4972-B11E-C9173BF3CF34}" type="pres">
      <dgm:prSet presAssocID="{5CE51A15-1A0B-460C-A7EB-5FFAFB41B6AC}" presName="parTxOnlySpace" presStyleCnt="0"/>
      <dgm:spPr/>
    </dgm:pt>
    <dgm:pt modelId="{04643C9C-6EEB-479A-AD35-180449CC7A1E}" type="pres">
      <dgm:prSet presAssocID="{0A2E89EE-384D-4186-897B-9090704B3B5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47B2E15-0574-4268-82EC-159156CADB3E}" type="presOf" srcId="{F6B34E90-AEB0-40FC-B16E-40B8AD9E6053}" destId="{F7D322EC-DF41-4FE9-B504-4CB40A0E5C09}" srcOrd="0" destOrd="0" presId="urn:microsoft.com/office/officeart/2005/8/layout/chevron1"/>
    <dgm:cxn modelId="{C0CDF064-2680-40F8-A06E-62C490C4D217}" srcId="{F6B34E90-AEB0-40FC-B16E-40B8AD9E6053}" destId="{FBDFBBD3-0040-404E-B1C1-B3E058AA9762}" srcOrd="0" destOrd="0" parTransId="{430C93AF-8B3C-451E-9B3A-6A7736739F26}" sibTransId="{BE6F9AFF-3FC1-4B44-AFF9-E80EBB648233}"/>
    <dgm:cxn modelId="{4DAF4E55-9EBF-4F70-AB2D-D5DE178C53F1}" type="presOf" srcId="{0A2E89EE-384D-4186-897B-9090704B3B53}" destId="{04643C9C-6EEB-479A-AD35-180449CC7A1E}" srcOrd="0" destOrd="0" presId="urn:microsoft.com/office/officeart/2005/8/layout/chevron1"/>
    <dgm:cxn modelId="{FFBA61B4-06E7-448A-A51A-5BB6746DD27A}" srcId="{F6B34E90-AEB0-40FC-B16E-40B8AD9E6053}" destId="{27FC3401-49DF-494E-815F-347BBDC249F6}" srcOrd="1" destOrd="0" parTransId="{C3078E5E-CFFF-4A7F-BBEE-45F6B3D64FC9}" sibTransId="{5CE51A15-1A0B-460C-A7EB-5FFAFB41B6AC}"/>
    <dgm:cxn modelId="{1210FAB7-FA22-418C-BEDF-B285805764BB}" srcId="{F6B34E90-AEB0-40FC-B16E-40B8AD9E6053}" destId="{0A2E89EE-384D-4186-897B-9090704B3B53}" srcOrd="2" destOrd="0" parTransId="{8916E747-9D3F-497B-B203-25854F537E89}" sibTransId="{31AA42F9-5CD8-44C1-985F-D0845AF181EC}"/>
    <dgm:cxn modelId="{1B4F5CD7-0052-4F1E-914E-091937E9A7C4}" type="presOf" srcId="{27FC3401-49DF-494E-815F-347BBDC249F6}" destId="{DB041D2B-9D7A-49C1-9837-1F972120C4DD}" srcOrd="0" destOrd="0" presId="urn:microsoft.com/office/officeart/2005/8/layout/chevron1"/>
    <dgm:cxn modelId="{28824FD7-23E2-4A14-8395-EA09A46F2210}" type="presOf" srcId="{FBDFBBD3-0040-404E-B1C1-B3E058AA9762}" destId="{AF6FEE03-9911-40DB-BA9F-247E41944D8E}" srcOrd="0" destOrd="0" presId="urn:microsoft.com/office/officeart/2005/8/layout/chevron1"/>
    <dgm:cxn modelId="{59A2CA1B-A42C-4955-BCA3-EDA51A019D6D}" type="presParOf" srcId="{F7D322EC-DF41-4FE9-B504-4CB40A0E5C09}" destId="{AF6FEE03-9911-40DB-BA9F-247E41944D8E}" srcOrd="0" destOrd="0" presId="urn:microsoft.com/office/officeart/2005/8/layout/chevron1"/>
    <dgm:cxn modelId="{ABF4A26A-314D-4848-B236-56903CC4C7A9}" type="presParOf" srcId="{F7D322EC-DF41-4FE9-B504-4CB40A0E5C09}" destId="{DD239CBE-042E-40D9-B4C7-9CF44AAFDE2C}" srcOrd="1" destOrd="0" presId="urn:microsoft.com/office/officeart/2005/8/layout/chevron1"/>
    <dgm:cxn modelId="{B382951B-D7FD-441B-A0B7-2C71B03C504D}" type="presParOf" srcId="{F7D322EC-DF41-4FE9-B504-4CB40A0E5C09}" destId="{DB041D2B-9D7A-49C1-9837-1F972120C4DD}" srcOrd="2" destOrd="0" presId="urn:microsoft.com/office/officeart/2005/8/layout/chevron1"/>
    <dgm:cxn modelId="{A9581608-3B76-46DC-8F2F-A77944D72BFE}" type="presParOf" srcId="{F7D322EC-DF41-4FE9-B504-4CB40A0E5C09}" destId="{7E62F9ED-E458-4972-B11E-C9173BF3CF34}" srcOrd="3" destOrd="0" presId="urn:microsoft.com/office/officeart/2005/8/layout/chevron1"/>
    <dgm:cxn modelId="{02150A78-695B-4C19-9BA6-56B505CB1813}" type="presParOf" srcId="{F7D322EC-DF41-4FE9-B504-4CB40A0E5C09}" destId="{04643C9C-6EEB-479A-AD35-180449CC7A1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B027A5-4EA1-4E35-A943-6DD882217E44}" type="doc">
      <dgm:prSet loTypeId="urn:microsoft.com/office/officeart/2005/8/layout/radial5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L"/>
        </a:p>
      </dgm:t>
    </dgm:pt>
    <dgm:pt modelId="{1FAA437F-C83A-4D68-BFEB-D3FB3E5DEBE0}">
      <dgm:prSet phldrT="[Texto]"/>
      <dgm:spPr/>
      <dgm:t>
        <a:bodyPr/>
        <a:lstStyle/>
        <a:p>
          <a:r>
            <a:rPr lang="es-CL" b="1" dirty="0"/>
            <a:t>60 países miembros</a:t>
          </a:r>
        </a:p>
      </dgm:t>
    </dgm:pt>
    <dgm:pt modelId="{B53ACF95-6011-49D6-AA4B-9A12E407D692}" type="parTrans" cxnId="{53D114BD-45E2-4EC6-9A51-0F2834680542}">
      <dgm:prSet/>
      <dgm:spPr/>
      <dgm:t>
        <a:bodyPr/>
        <a:lstStyle/>
        <a:p>
          <a:endParaRPr lang="es-CL"/>
        </a:p>
      </dgm:t>
    </dgm:pt>
    <dgm:pt modelId="{E4B8550B-30AC-4E37-BE03-00F2B478AF7A}" type="sibTrans" cxnId="{53D114BD-45E2-4EC6-9A51-0F2834680542}">
      <dgm:prSet/>
      <dgm:spPr/>
      <dgm:t>
        <a:bodyPr/>
        <a:lstStyle/>
        <a:p>
          <a:endParaRPr lang="es-CL"/>
        </a:p>
      </dgm:t>
    </dgm:pt>
    <dgm:pt modelId="{D271FC42-44BA-49E9-863E-40B6F29B9B94}">
      <dgm:prSet phldrT="[Texto]" custT="1"/>
      <dgm:spPr/>
      <dgm:t>
        <a:bodyPr/>
        <a:lstStyle/>
        <a:p>
          <a:r>
            <a:rPr lang="es-CL" sz="1100" dirty="0"/>
            <a:t>Centros tecnológicos</a:t>
          </a:r>
          <a:endParaRPr lang="es-CL" sz="1100" b="1" dirty="0"/>
        </a:p>
      </dgm:t>
    </dgm:pt>
    <dgm:pt modelId="{EE9433D1-7619-40D9-96FD-3154B2AD6DE4}" type="parTrans" cxnId="{89466AC5-D8D9-4D4D-849A-AE9996E4FAA4}">
      <dgm:prSet/>
      <dgm:spPr/>
      <dgm:t>
        <a:bodyPr/>
        <a:lstStyle/>
        <a:p>
          <a:endParaRPr lang="es-CL"/>
        </a:p>
      </dgm:t>
    </dgm:pt>
    <dgm:pt modelId="{4CBB8555-A86D-45FF-97AA-AAA00F573BEA}" type="sibTrans" cxnId="{89466AC5-D8D9-4D4D-849A-AE9996E4FAA4}">
      <dgm:prSet/>
      <dgm:spPr/>
      <dgm:t>
        <a:bodyPr/>
        <a:lstStyle/>
        <a:p>
          <a:endParaRPr lang="es-CL"/>
        </a:p>
      </dgm:t>
    </dgm:pt>
    <dgm:pt modelId="{73578428-0086-4BB7-9FB4-706297982596}">
      <dgm:prSet phldrT="[Texto]" custT="1"/>
      <dgm:spPr/>
      <dgm:t>
        <a:bodyPr/>
        <a:lstStyle/>
        <a:p>
          <a:r>
            <a:rPr lang="es-CL" sz="1100"/>
            <a:t>Redes de centros y agencias de innovación</a:t>
          </a:r>
          <a:endParaRPr lang="es-CL" sz="1100" b="1" dirty="0"/>
        </a:p>
      </dgm:t>
    </dgm:pt>
    <dgm:pt modelId="{A58433BD-0AE8-4CC5-8708-500FDF8AD899}" type="parTrans" cxnId="{6BC3DF03-21D0-4EBE-8E89-458B46427DD4}">
      <dgm:prSet/>
      <dgm:spPr/>
      <dgm:t>
        <a:bodyPr/>
        <a:lstStyle/>
        <a:p>
          <a:endParaRPr lang="es-CL"/>
        </a:p>
      </dgm:t>
    </dgm:pt>
    <dgm:pt modelId="{B39FC2D7-427C-46F1-B2CF-52055EA8F987}" type="sibTrans" cxnId="{6BC3DF03-21D0-4EBE-8E89-458B46427DD4}">
      <dgm:prSet/>
      <dgm:spPr/>
      <dgm:t>
        <a:bodyPr/>
        <a:lstStyle/>
        <a:p>
          <a:endParaRPr lang="es-CL"/>
        </a:p>
      </dgm:t>
    </dgm:pt>
    <dgm:pt modelId="{29CDC5E4-6662-4FF8-A2CB-6C75204D104C}">
      <dgm:prSet phldrT="[Texto]" custT="1"/>
      <dgm:spPr/>
      <dgm:t>
        <a:bodyPr/>
        <a:lstStyle/>
        <a:p>
          <a:r>
            <a:rPr lang="es-CL" sz="1100"/>
            <a:t>Organismos de fomento públicos y privados</a:t>
          </a:r>
          <a:endParaRPr lang="es-CL" sz="1100" b="1" dirty="0"/>
        </a:p>
      </dgm:t>
    </dgm:pt>
    <dgm:pt modelId="{8AF8EA98-3EED-4F0F-A45F-E09590265A9B}" type="parTrans" cxnId="{9A6CDB09-509B-4849-BC64-544902079219}">
      <dgm:prSet/>
      <dgm:spPr/>
      <dgm:t>
        <a:bodyPr/>
        <a:lstStyle/>
        <a:p>
          <a:endParaRPr lang="es-CL"/>
        </a:p>
      </dgm:t>
    </dgm:pt>
    <dgm:pt modelId="{61E98F5E-94A6-4EF5-B5DD-3F48D98E5DC5}" type="sibTrans" cxnId="{9A6CDB09-509B-4849-BC64-544902079219}">
      <dgm:prSet/>
      <dgm:spPr/>
      <dgm:t>
        <a:bodyPr/>
        <a:lstStyle/>
        <a:p>
          <a:endParaRPr lang="es-CL"/>
        </a:p>
      </dgm:t>
    </dgm:pt>
    <dgm:pt modelId="{661B8518-EC4F-456C-A6F8-D0A3393EBB40}">
      <dgm:prSet phldrT="[Texto]" custT="1"/>
      <dgm:spPr/>
      <dgm:t>
        <a:bodyPr/>
        <a:lstStyle/>
        <a:p>
          <a:r>
            <a:rPr lang="es-CL" sz="1100" dirty="0"/>
            <a:t>Parques científicos</a:t>
          </a:r>
          <a:endParaRPr lang="es-CL" sz="1100" b="1" dirty="0"/>
        </a:p>
      </dgm:t>
    </dgm:pt>
    <dgm:pt modelId="{AD954E3C-D512-4C4C-80C5-9C8C615FAB88}" type="parTrans" cxnId="{E9E01752-1C1B-4357-AB47-93562359E7DF}">
      <dgm:prSet/>
      <dgm:spPr/>
      <dgm:t>
        <a:bodyPr/>
        <a:lstStyle/>
        <a:p>
          <a:endParaRPr lang="es-CL"/>
        </a:p>
      </dgm:t>
    </dgm:pt>
    <dgm:pt modelId="{70C069A7-0DE9-4EBE-9081-8FD606AABF79}" type="sibTrans" cxnId="{E9E01752-1C1B-4357-AB47-93562359E7DF}">
      <dgm:prSet/>
      <dgm:spPr/>
      <dgm:t>
        <a:bodyPr/>
        <a:lstStyle/>
        <a:p>
          <a:endParaRPr lang="es-CL"/>
        </a:p>
      </dgm:t>
    </dgm:pt>
    <dgm:pt modelId="{91139101-4115-490A-AEE8-6766B5AC5B34}">
      <dgm:prSet phldrT="[Texto]" phldr="1"/>
      <dgm:spPr/>
      <dgm:t>
        <a:bodyPr/>
        <a:lstStyle/>
        <a:p>
          <a:endParaRPr lang="es-CL" dirty="0"/>
        </a:p>
      </dgm:t>
    </dgm:pt>
    <dgm:pt modelId="{4F26386B-20C1-4A26-B7D6-9BA3B8940843}" type="parTrans" cxnId="{A93848D3-6D14-4F8A-A5BF-85AD257C7FE7}">
      <dgm:prSet/>
      <dgm:spPr/>
      <dgm:t>
        <a:bodyPr/>
        <a:lstStyle/>
        <a:p>
          <a:endParaRPr lang="es-CL"/>
        </a:p>
      </dgm:t>
    </dgm:pt>
    <dgm:pt modelId="{F662F5AB-6431-490C-AB75-7139DF702336}" type="sibTrans" cxnId="{A93848D3-6D14-4F8A-A5BF-85AD257C7FE7}">
      <dgm:prSet/>
      <dgm:spPr/>
      <dgm:t>
        <a:bodyPr/>
        <a:lstStyle/>
        <a:p>
          <a:endParaRPr lang="es-CL"/>
        </a:p>
      </dgm:t>
    </dgm:pt>
    <dgm:pt modelId="{395E8250-6388-4E00-B3E0-9D394426CE7E}" type="pres">
      <dgm:prSet presAssocID="{1EB027A5-4EA1-4E35-A943-6DD882217E4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523CFE6-37D6-43CB-85F2-D7F857421133}" type="pres">
      <dgm:prSet presAssocID="{1FAA437F-C83A-4D68-BFEB-D3FB3E5DEBE0}" presName="centerShape" presStyleLbl="node0" presStyleIdx="0" presStyleCnt="1"/>
      <dgm:spPr/>
    </dgm:pt>
    <dgm:pt modelId="{E69D4FC9-D458-4AB9-8AFA-F01038DA97DA}" type="pres">
      <dgm:prSet presAssocID="{EE9433D1-7619-40D9-96FD-3154B2AD6DE4}" presName="parTrans" presStyleLbl="sibTrans2D1" presStyleIdx="0" presStyleCnt="4"/>
      <dgm:spPr/>
    </dgm:pt>
    <dgm:pt modelId="{B1640E4D-BCF9-4C2D-91D1-CC54F6C681ED}" type="pres">
      <dgm:prSet presAssocID="{EE9433D1-7619-40D9-96FD-3154B2AD6DE4}" presName="connectorText" presStyleLbl="sibTrans2D1" presStyleIdx="0" presStyleCnt="4"/>
      <dgm:spPr/>
    </dgm:pt>
    <dgm:pt modelId="{D305D2FE-56B9-45C2-B4C6-E17FA8916838}" type="pres">
      <dgm:prSet presAssocID="{D271FC42-44BA-49E9-863E-40B6F29B9B94}" presName="node" presStyleLbl="node1" presStyleIdx="0" presStyleCnt="4" custScaleX="88390" custScaleY="85418">
        <dgm:presLayoutVars>
          <dgm:bulletEnabled val="1"/>
        </dgm:presLayoutVars>
      </dgm:prSet>
      <dgm:spPr/>
    </dgm:pt>
    <dgm:pt modelId="{55E44C4E-6F14-4D00-823D-1D3B96A66211}" type="pres">
      <dgm:prSet presAssocID="{A58433BD-0AE8-4CC5-8708-500FDF8AD899}" presName="parTrans" presStyleLbl="sibTrans2D1" presStyleIdx="1" presStyleCnt="4"/>
      <dgm:spPr/>
    </dgm:pt>
    <dgm:pt modelId="{CCDEBC89-5AAB-4265-A337-171A93AA7741}" type="pres">
      <dgm:prSet presAssocID="{A58433BD-0AE8-4CC5-8708-500FDF8AD899}" presName="connectorText" presStyleLbl="sibTrans2D1" presStyleIdx="1" presStyleCnt="4"/>
      <dgm:spPr/>
    </dgm:pt>
    <dgm:pt modelId="{9B443A7A-27AA-4FF3-937D-0D345492FE05}" type="pres">
      <dgm:prSet presAssocID="{73578428-0086-4BB7-9FB4-706297982596}" presName="node" presStyleLbl="node1" presStyleIdx="1" presStyleCnt="4" custScaleX="101989" custScaleY="96104">
        <dgm:presLayoutVars>
          <dgm:bulletEnabled val="1"/>
        </dgm:presLayoutVars>
      </dgm:prSet>
      <dgm:spPr/>
    </dgm:pt>
    <dgm:pt modelId="{5C5A02E2-6E19-4D02-AE06-29C64BA45F6A}" type="pres">
      <dgm:prSet presAssocID="{8AF8EA98-3EED-4F0F-A45F-E09590265A9B}" presName="parTrans" presStyleLbl="sibTrans2D1" presStyleIdx="2" presStyleCnt="4"/>
      <dgm:spPr/>
    </dgm:pt>
    <dgm:pt modelId="{FCA02C2D-5C4F-4C33-8362-91434745E44F}" type="pres">
      <dgm:prSet presAssocID="{8AF8EA98-3EED-4F0F-A45F-E09590265A9B}" presName="connectorText" presStyleLbl="sibTrans2D1" presStyleIdx="2" presStyleCnt="4"/>
      <dgm:spPr/>
    </dgm:pt>
    <dgm:pt modelId="{A2DF04F7-745E-4E8D-9AF0-9BB757C0B3FF}" type="pres">
      <dgm:prSet presAssocID="{29CDC5E4-6662-4FF8-A2CB-6C75204D104C}" presName="node" presStyleLbl="node1" presStyleIdx="2" presStyleCnt="4" custScaleX="97790" custScaleY="87583" custRadScaleRad="95615" custRadScaleInc="4475">
        <dgm:presLayoutVars>
          <dgm:bulletEnabled val="1"/>
        </dgm:presLayoutVars>
      </dgm:prSet>
      <dgm:spPr/>
    </dgm:pt>
    <dgm:pt modelId="{539844A6-9C9C-40DA-8546-35B5929C5200}" type="pres">
      <dgm:prSet presAssocID="{AD954E3C-D512-4C4C-80C5-9C8C615FAB88}" presName="parTrans" presStyleLbl="sibTrans2D1" presStyleIdx="3" presStyleCnt="4"/>
      <dgm:spPr/>
    </dgm:pt>
    <dgm:pt modelId="{EE9BF39A-1ABC-4F1E-95FF-9724A96192E6}" type="pres">
      <dgm:prSet presAssocID="{AD954E3C-D512-4C4C-80C5-9C8C615FAB88}" presName="connectorText" presStyleLbl="sibTrans2D1" presStyleIdx="3" presStyleCnt="4"/>
      <dgm:spPr/>
    </dgm:pt>
    <dgm:pt modelId="{D49C8839-29C5-414F-A54B-3F1F94235BCE}" type="pres">
      <dgm:prSet presAssocID="{661B8518-EC4F-456C-A6F8-D0A3393EBB40}" presName="node" presStyleLbl="node1" presStyleIdx="3" presStyleCnt="4" custScaleX="95498" custScaleY="90980" custRadScaleRad="99794" custRadScaleInc="1382">
        <dgm:presLayoutVars>
          <dgm:bulletEnabled val="1"/>
        </dgm:presLayoutVars>
      </dgm:prSet>
      <dgm:spPr/>
    </dgm:pt>
  </dgm:ptLst>
  <dgm:cxnLst>
    <dgm:cxn modelId="{907A9603-6C52-49D1-8ED7-D786B3B21B6C}" type="presOf" srcId="{1FAA437F-C83A-4D68-BFEB-D3FB3E5DEBE0}" destId="{A523CFE6-37D6-43CB-85F2-D7F857421133}" srcOrd="0" destOrd="0" presId="urn:microsoft.com/office/officeart/2005/8/layout/radial5"/>
    <dgm:cxn modelId="{6BC3DF03-21D0-4EBE-8E89-458B46427DD4}" srcId="{1FAA437F-C83A-4D68-BFEB-D3FB3E5DEBE0}" destId="{73578428-0086-4BB7-9FB4-706297982596}" srcOrd="1" destOrd="0" parTransId="{A58433BD-0AE8-4CC5-8708-500FDF8AD899}" sibTransId="{B39FC2D7-427C-46F1-B2CF-52055EA8F987}"/>
    <dgm:cxn modelId="{9A6CDB09-509B-4849-BC64-544902079219}" srcId="{1FAA437F-C83A-4D68-BFEB-D3FB3E5DEBE0}" destId="{29CDC5E4-6662-4FF8-A2CB-6C75204D104C}" srcOrd="2" destOrd="0" parTransId="{8AF8EA98-3EED-4F0F-A45F-E09590265A9B}" sibTransId="{61E98F5E-94A6-4EF5-B5DD-3F48D98E5DC5}"/>
    <dgm:cxn modelId="{6B56BB1D-FB83-4B33-A011-626C9722D852}" type="presOf" srcId="{EE9433D1-7619-40D9-96FD-3154B2AD6DE4}" destId="{B1640E4D-BCF9-4C2D-91D1-CC54F6C681ED}" srcOrd="1" destOrd="0" presId="urn:microsoft.com/office/officeart/2005/8/layout/radial5"/>
    <dgm:cxn modelId="{486AE81D-B267-42B1-9F10-BA7E4993B4DC}" type="presOf" srcId="{29CDC5E4-6662-4FF8-A2CB-6C75204D104C}" destId="{A2DF04F7-745E-4E8D-9AF0-9BB757C0B3FF}" srcOrd="0" destOrd="0" presId="urn:microsoft.com/office/officeart/2005/8/layout/radial5"/>
    <dgm:cxn modelId="{1829075B-8732-4F18-AEEA-ABDF0D570063}" type="presOf" srcId="{8AF8EA98-3EED-4F0F-A45F-E09590265A9B}" destId="{5C5A02E2-6E19-4D02-AE06-29C64BA45F6A}" srcOrd="0" destOrd="0" presId="urn:microsoft.com/office/officeart/2005/8/layout/radial5"/>
    <dgm:cxn modelId="{E9E01752-1C1B-4357-AB47-93562359E7DF}" srcId="{1FAA437F-C83A-4D68-BFEB-D3FB3E5DEBE0}" destId="{661B8518-EC4F-456C-A6F8-D0A3393EBB40}" srcOrd="3" destOrd="0" parTransId="{AD954E3C-D512-4C4C-80C5-9C8C615FAB88}" sibTransId="{70C069A7-0DE9-4EBE-9081-8FD606AABF79}"/>
    <dgm:cxn modelId="{526DE384-1FA3-4B93-A330-BA1A6303ECE2}" type="presOf" srcId="{1EB027A5-4EA1-4E35-A943-6DD882217E44}" destId="{395E8250-6388-4E00-B3E0-9D394426CE7E}" srcOrd="0" destOrd="0" presId="urn:microsoft.com/office/officeart/2005/8/layout/radial5"/>
    <dgm:cxn modelId="{39177589-39C5-4104-8E8F-8FA492C8F924}" type="presOf" srcId="{73578428-0086-4BB7-9FB4-706297982596}" destId="{9B443A7A-27AA-4FF3-937D-0D345492FE05}" srcOrd="0" destOrd="0" presId="urn:microsoft.com/office/officeart/2005/8/layout/radial5"/>
    <dgm:cxn modelId="{B43102BA-2DD9-46C2-80AC-E0182AA952F6}" type="presOf" srcId="{EE9433D1-7619-40D9-96FD-3154B2AD6DE4}" destId="{E69D4FC9-D458-4AB9-8AFA-F01038DA97DA}" srcOrd="0" destOrd="0" presId="urn:microsoft.com/office/officeart/2005/8/layout/radial5"/>
    <dgm:cxn modelId="{48E6A9BC-80D0-4450-900E-D93C905B5F54}" type="presOf" srcId="{8AF8EA98-3EED-4F0F-A45F-E09590265A9B}" destId="{FCA02C2D-5C4F-4C33-8362-91434745E44F}" srcOrd="1" destOrd="0" presId="urn:microsoft.com/office/officeart/2005/8/layout/radial5"/>
    <dgm:cxn modelId="{53D114BD-45E2-4EC6-9A51-0F2834680542}" srcId="{1EB027A5-4EA1-4E35-A943-6DD882217E44}" destId="{1FAA437F-C83A-4D68-BFEB-D3FB3E5DEBE0}" srcOrd="0" destOrd="0" parTransId="{B53ACF95-6011-49D6-AA4B-9A12E407D692}" sibTransId="{E4B8550B-30AC-4E37-BE03-00F2B478AF7A}"/>
    <dgm:cxn modelId="{89466AC5-D8D9-4D4D-849A-AE9996E4FAA4}" srcId="{1FAA437F-C83A-4D68-BFEB-D3FB3E5DEBE0}" destId="{D271FC42-44BA-49E9-863E-40B6F29B9B94}" srcOrd="0" destOrd="0" parTransId="{EE9433D1-7619-40D9-96FD-3154B2AD6DE4}" sibTransId="{4CBB8555-A86D-45FF-97AA-AAA00F573BEA}"/>
    <dgm:cxn modelId="{A93848D3-6D14-4F8A-A5BF-85AD257C7FE7}" srcId="{1EB027A5-4EA1-4E35-A943-6DD882217E44}" destId="{91139101-4115-490A-AEE8-6766B5AC5B34}" srcOrd="1" destOrd="0" parTransId="{4F26386B-20C1-4A26-B7D6-9BA3B8940843}" sibTransId="{F662F5AB-6431-490C-AB75-7139DF702336}"/>
    <dgm:cxn modelId="{0BEB8BD3-20BF-4772-81B1-8ABC5B6DECD3}" type="presOf" srcId="{AD954E3C-D512-4C4C-80C5-9C8C615FAB88}" destId="{539844A6-9C9C-40DA-8546-35B5929C5200}" srcOrd="0" destOrd="0" presId="urn:microsoft.com/office/officeart/2005/8/layout/radial5"/>
    <dgm:cxn modelId="{8D7B96D5-32B0-4CFD-81D4-9E004464AE96}" type="presOf" srcId="{661B8518-EC4F-456C-A6F8-D0A3393EBB40}" destId="{D49C8839-29C5-414F-A54B-3F1F94235BCE}" srcOrd="0" destOrd="0" presId="urn:microsoft.com/office/officeart/2005/8/layout/radial5"/>
    <dgm:cxn modelId="{A0E30BD6-6A9E-4836-83CB-30F43AAAB3A8}" type="presOf" srcId="{AD954E3C-D512-4C4C-80C5-9C8C615FAB88}" destId="{EE9BF39A-1ABC-4F1E-95FF-9724A96192E6}" srcOrd="1" destOrd="0" presId="urn:microsoft.com/office/officeart/2005/8/layout/radial5"/>
    <dgm:cxn modelId="{899EEFD7-A231-4C6B-A9A3-169E464EBE8B}" type="presOf" srcId="{D271FC42-44BA-49E9-863E-40B6F29B9B94}" destId="{D305D2FE-56B9-45C2-B4C6-E17FA8916838}" srcOrd="0" destOrd="0" presId="urn:microsoft.com/office/officeart/2005/8/layout/radial5"/>
    <dgm:cxn modelId="{7CAC69E9-D3FA-477E-BCD3-A7D6E2F0D89E}" type="presOf" srcId="{A58433BD-0AE8-4CC5-8708-500FDF8AD899}" destId="{55E44C4E-6F14-4D00-823D-1D3B96A66211}" srcOrd="0" destOrd="0" presId="urn:microsoft.com/office/officeart/2005/8/layout/radial5"/>
    <dgm:cxn modelId="{1E1F8DED-CBD3-4214-9630-44F1BF688D0C}" type="presOf" srcId="{A58433BD-0AE8-4CC5-8708-500FDF8AD899}" destId="{CCDEBC89-5AAB-4265-A337-171A93AA7741}" srcOrd="1" destOrd="0" presId="urn:microsoft.com/office/officeart/2005/8/layout/radial5"/>
    <dgm:cxn modelId="{27EC8992-52FE-4773-92CE-33EE778E6031}" type="presParOf" srcId="{395E8250-6388-4E00-B3E0-9D394426CE7E}" destId="{A523CFE6-37D6-43CB-85F2-D7F857421133}" srcOrd="0" destOrd="0" presId="urn:microsoft.com/office/officeart/2005/8/layout/radial5"/>
    <dgm:cxn modelId="{C103A425-BDAA-4178-8F2A-7051B1B1BC49}" type="presParOf" srcId="{395E8250-6388-4E00-B3E0-9D394426CE7E}" destId="{E69D4FC9-D458-4AB9-8AFA-F01038DA97DA}" srcOrd="1" destOrd="0" presId="urn:microsoft.com/office/officeart/2005/8/layout/radial5"/>
    <dgm:cxn modelId="{BA0F9683-F65F-4AE4-8E64-2BFCB6870807}" type="presParOf" srcId="{E69D4FC9-D458-4AB9-8AFA-F01038DA97DA}" destId="{B1640E4D-BCF9-4C2D-91D1-CC54F6C681ED}" srcOrd="0" destOrd="0" presId="urn:microsoft.com/office/officeart/2005/8/layout/radial5"/>
    <dgm:cxn modelId="{96E0DCAA-4EB5-4896-9D8D-C6219A57935A}" type="presParOf" srcId="{395E8250-6388-4E00-B3E0-9D394426CE7E}" destId="{D305D2FE-56B9-45C2-B4C6-E17FA8916838}" srcOrd="2" destOrd="0" presId="urn:microsoft.com/office/officeart/2005/8/layout/radial5"/>
    <dgm:cxn modelId="{883CC0BE-8DA7-43AC-ABA4-CB650407E171}" type="presParOf" srcId="{395E8250-6388-4E00-B3E0-9D394426CE7E}" destId="{55E44C4E-6F14-4D00-823D-1D3B96A66211}" srcOrd="3" destOrd="0" presId="urn:microsoft.com/office/officeart/2005/8/layout/radial5"/>
    <dgm:cxn modelId="{EFC96B3C-6673-4F8A-8393-3E6C30FB6A9C}" type="presParOf" srcId="{55E44C4E-6F14-4D00-823D-1D3B96A66211}" destId="{CCDEBC89-5AAB-4265-A337-171A93AA7741}" srcOrd="0" destOrd="0" presId="urn:microsoft.com/office/officeart/2005/8/layout/radial5"/>
    <dgm:cxn modelId="{0D6D40C4-8A1E-41E1-BAC9-1202979EA1AF}" type="presParOf" srcId="{395E8250-6388-4E00-B3E0-9D394426CE7E}" destId="{9B443A7A-27AA-4FF3-937D-0D345492FE05}" srcOrd="4" destOrd="0" presId="urn:microsoft.com/office/officeart/2005/8/layout/radial5"/>
    <dgm:cxn modelId="{2E7A0579-634E-4AD1-9C6E-82F915926D5C}" type="presParOf" srcId="{395E8250-6388-4E00-B3E0-9D394426CE7E}" destId="{5C5A02E2-6E19-4D02-AE06-29C64BA45F6A}" srcOrd="5" destOrd="0" presId="urn:microsoft.com/office/officeart/2005/8/layout/radial5"/>
    <dgm:cxn modelId="{E0793648-1D58-46F6-B12E-5EB33544FE42}" type="presParOf" srcId="{5C5A02E2-6E19-4D02-AE06-29C64BA45F6A}" destId="{FCA02C2D-5C4F-4C33-8362-91434745E44F}" srcOrd="0" destOrd="0" presId="urn:microsoft.com/office/officeart/2005/8/layout/radial5"/>
    <dgm:cxn modelId="{365753A9-3168-46F3-BDC9-AF0D48D2571D}" type="presParOf" srcId="{395E8250-6388-4E00-B3E0-9D394426CE7E}" destId="{A2DF04F7-745E-4E8D-9AF0-9BB757C0B3FF}" srcOrd="6" destOrd="0" presId="urn:microsoft.com/office/officeart/2005/8/layout/radial5"/>
    <dgm:cxn modelId="{B77984C7-6F3C-46BC-BF27-D2D3CED089C4}" type="presParOf" srcId="{395E8250-6388-4E00-B3E0-9D394426CE7E}" destId="{539844A6-9C9C-40DA-8546-35B5929C5200}" srcOrd="7" destOrd="0" presId="urn:microsoft.com/office/officeart/2005/8/layout/radial5"/>
    <dgm:cxn modelId="{5C704B02-18EF-4ADA-B8C7-E3D80F2CA06F}" type="presParOf" srcId="{539844A6-9C9C-40DA-8546-35B5929C5200}" destId="{EE9BF39A-1ABC-4F1E-95FF-9724A96192E6}" srcOrd="0" destOrd="0" presId="urn:microsoft.com/office/officeart/2005/8/layout/radial5"/>
    <dgm:cxn modelId="{BC189F99-E53A-46BD-B86E-B8A52606C2A4}" type="presParOf" srcId="{395E8250-6388-4E00-B3E0-9D394426CE7E}" destId="{D49C8839-29C5-414F-A54B-3F1F94235BC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B562C8-FAEC-4FB6-9933-8FB6A8CC3C43}" type="doc">
      <dgm:prSet loTypeId="urn:microsoft.com/office/officeart/2005/8/layout/b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34901005-BB71-4D75-9352-8FF3BAED708A}">
      <dgm:prSet phldrT="[Texto]" custT="1"/>
      <dgm:spPr/>
      <dgm:t>
        <a:bodyPr/>
        <a:lstStyle/>
        <a:p>
          <a:r>
            <a:rPr lang="es-CL" sz="1800" dirty="0"/>
            <a:t>Perfiles Tecnológicos y Comerciales</a:t>
          </a:r>
        </a:p>
      </dgm:t>
    </dgm:pt>
    <dgm:pt modelId="{2AF1FD27-0257-4F0D-9F8E-0F49BE54A5BF}" type="parTrans" cxnId="{EE0CD729-EF7D-40FE-B615-E662B788F76E}">
      <dgm:prSet/>
      <dgm:spPr/>
      <dgm:t>
        <a:bodyPr/>
        <a:lstStyle/>
        <a:p>
          <a:endParaRPr lang="es-CL"/>
        </a:p>
      </dgm:t>
    </dgm:pt>
    <dgm:pt modelId="{8ED77C1C-4C70-452F-AB9A-1DDDB3A65C4F}" type="sibTrans" cxnId="{EE0CD729-EF7D-40FE-B615-E662B788F76E}">
      <dgm:prSet/>
      <dgm:spPr/>
      <dgm:t>
        <a:bodyPr/>
        <a:lstStyle/>
        <a:p>
          <a:endParaRPr lang="es-CL"/>
        </a:p>
      </dgm:t>
    </dgm:pt>
    <dgm:pt modelId="{DDE712D9-748C-4430-8730-398E34DBB298}">
      <dgm:prSet phldrT="[Texto]" custT="1"/>
      <dgm:spPr/>
      <dgm:t>
        <a:bodyPr/>
        <a:lstStyle/>
        <a:p>
          <a:r>
            <a:rPr lang="es-CL" sz="1800" dirty="0"/>
            <a:t>Nuevos productos</a:t>
          </a:r>
        </a:p>
      </dgm:t>
    </dgm:pt>
    <dgm:pt modelId="{2587E73A-0C6A-4C96-824E-D5C8DDBCD6C6}" type="parTrans" cxnId="{8BFC4132-7319-4A49-BFFC-DDE664C34F06}">
      <dgm:prSet/>
      <dgm:spPr/>
      <dgm:t>
        <a:bodyPr/>
        <a:lstStyle/>
        <a:p>
          <a:endParaRPr lang="es-CL"/>
        </a:p>
      </dgm:t>
    </dgm:pt>
    <dgm:pt modelId="{2C39166C-862D-45D8-A4BC-DFCAAD605170}" type="sibTrans" cxnId="{8BFC4132-7319-4A49-BFFC-DDE664C34F06}">
      <dgm:prSet/>
      <dgm:spPr/>
      <dgm:t>
        <a:bodyPr/>
        <a:lstStyle/>
        <a:p>
          <a:endParaRPr lang="es-CL"/>
        </a:p>
      </dgm:t>
    </dgm:pt>
    <dgm:pt modelId="{35F946EF-C9E5-4975-A391-062259D5825F}">
      <dgm:prSet phldrT="[Texto]" custT="1"/>
      <dgm:spPr/>
      <dgm:t>
        <a:bodyPr/>
        <a:lstStyle/>
        <a:p>
          <a:r>
            <a:rPr lang="es-CL" sz="1800" dirty="0"/>
            <a:t>Agenda de reuniones en Giras  a UE</a:t>
          </a:r>
        </a:p>
      </dgm:t>
    </dgm:pt>
    <dgm:pt modelId="{65695A37-0D5B-4879-BB1F-2D665EB36E36}" type="parTrans" cxnId="{8264A866-E295-452B-BB41-403E7B7F6BA1}">
      <dgm:prSet/>
      <dgm:spPr/>
      <dgm:t>
        <a:bodyPr/>
        <a:lstStyle/>
        <a:p>
          <a:endParaRPr lang="es-CL"/>
        </a:p>
      </dgm:t>
    </dgm:pt>
    <dgm:pt modelId="{0FC8B409-A23D-4BDA-92E9-E25613A160C8}" type="sibTrans" cxnId="{8264A866-E295-452B-BB41-403E7B7F6BA1}">
      <dgm:prSet/>
      <dgm:spPr/>
      <dgm:t>
        <a:bodyPr/>
        <a:lstStyle/>
        <a:p>
          <a:endParaRPr lang="es-CL"/>
        </a:p>
      </dgm:t>
    </dgm:pt>
    <dgm:pt modelId="{10B26EB7-9A04-4F02-8A09-51879B84D5AB}">
      <dgm:prSet phldrT="[Texto]" custT="1"/>
      <dgm:spPr/>
      <dgm:t>
        <a:bodyPr/>
        <a:lstStyle/>
        <a:p>
          <a:r>
            <a:rPr lang="es-CL" sz="1800" dirty="0"/>
            <a:t>Ferias Empresariales</a:t>
          </a:r>
        </a:p>
      </dgm:t>
    </dgm:pt>
    <dgm:pt modelId="{76A3AAE6-2DE9-44C7-884E-9462D4D5FD82}" type="parTrans" cxnId="{66B6BA83-BF27-4639-BFDF-BE1CA8C4B4B8}">
      <dgm:prSet/>
      <dgm:spPr/>
      <dgm:t>
        <a:bodyPr/>
        <a:lstStyle/>
        <a:p>
          <a:endParaRPr lang="es-CL"/>
        </a:p>
      </dgm:t>
    </dgm:pt>
    <dgm:pt modelId="{1B6D6B47-7FDB-4DDE-8520-2F407FE21A77}" type="sibTrans" cxnId="{66B6BA83-BF27-4639-BFDF-BE1CA8C4B4B8}">
      <dgm:prSet/>
      <dgm:spPr/>
      <dgm:t>
        <a:bodyPr/>
        <a:lstStyle/>
        <a:p>
          <a:endParaRPr lang="es-CL"/>
        </a:p>
      </dgm:t>
    </dgm:pt>
    <dgm:pt modelId="{49C905FF-9382-4088-B71A-75B70876BA77}">
      <dgm:prSet phldrT="[Texto]" custT="1"/>
      <dgm:spPr/>
      <dgm:t>
        <a:bodyPr/>
        <a:lstStyle/>
        <a:p>
          <a:r>
            <a:rPr lang="es-CL" sz="1800" dirty="0"/>
            <a:t>Contactos</a:t>
          </a:r>
        </a:p>
      </dgm:t>
    </dgm:pt>
    <dgm:pt modelId="{3CA5C2E7-0230-42C3-9805-4BCD6F4E2834}" type="parTrans" cxnId="{98C86BC8-BB49-48D7-BF76-3039EA3BFDC1}">
      <dgm:prSet/>
      <dgm:spPr/>
      <dgm:t>
        <a:bodyPr/>
        <a:lstStyle/>
        <a:p>
          <a:endParaRPr lang="es-CL"/>
        </a:p>
      </dgm:t>
    </dgm:pt>
    <dgm:pt modelId="{498C9317-517C-4585-8447-C0F4B89D2B75}" type="sibTrans" cxnId="{98C86BC8-BB49-48D7-BF76-3039EA3BFDC1}">
      <dgm:prSet/>
      <dgm:spPr/>
      <dgm:t>
        <a:bodyPr/>
        <a:lstStyle/>
        <a:p>
          <a:endParaRPr lang="es-CL"/>
        </a:p>
      </dgm:t>
    </dgm:pt>
    <dgm:pt modelId="{AF32D9CB-06E3-4A35-A5FA-3F28211905B7}">
      <dgm:prSet phldrT="[Texto]" custT="1"/>
      <dgm:spPr/>
      <dgm:t>
        <a:bodyPr/>
        <a:lstStyle/>
        <a:p>
          <a:r>
            <a:rPr lang="es-CL" sz="1800" dirty="0"/>
            <a:t>Información UE</a:t>
          </a:r>
        </a:p>
      </dgm:t>
    </dgm:pt>
    <dgm:pt modelId="{52961FD0-6FD8-4BDF-B2D3-5257C0B45F0A}" type="parTrans" cxnId="{9BAC6053-4990-418F-A83F-262713763924}">
      <dgm:prSet/>
      <dgm:spPr/>
      <dgm:t>
        <a:bodyPr/>
        <a:lstStyle/>
        <a:p>
          <a:endParaRPr lang="es-CL"/>
        </a:p>
      </dgm:t>
    </dgm:pt>
    <dgm:pt modelId="{0AB3C99E-FF1E-41DA-B210-D50DF991A7FA}" type="sibTrans" cxnId="{9BAC6053-4990-418F-A83F-262713763924}">
      <dgm:prSet/>
      <dgm:spPr/>
      <dgm:t>
        <a:bodyPr/>
        <a:lstStyle/>
        <a:p>
          <a:endParaRPr lang="es-CL"/>
        </a:p>
      </dgm:t>
    </dgm:pt>
    <dgm:pt modelId="{75769B4C-04F4-4988-AE98-8D7E239FEE81}">
      <dgm:prSet phldrT="[Texto]" custT="1"/>
      <dgm:spPr/>
      <dgm:t>
        <a:bodyPr/>
        <a:lstStyle/>
        <a:p>
          <a:r>
            <a:rPr lang="es-CL" sz="1800" dirty="0"/>
            <a:t>Nuevos mercados</a:t>
          </a:r>
        </a:p>
      </dgm:t>
    </dgm:pt>
    <dgm:pt modelId="{07B2982C-C1FE-46D0-8750-9E38240B98F3}" type="parTrans" cxnId="{734E69D2-84EA-484E-AB16-41E0419596A0}">
      <dgm:prSet/>
      <dgm:spPr/>
      <dgm:t>
        <a:bodyPr/>
        <a:lstStyle/>
        <a:p>
          <a:endParaRPr lang="es-CL"/>
        </a:p>
      </dgm:t>
    </dgm:pt>
    <dgm:pt modelId="{C590041F-5B64-490D-B20C-1CAD552CD454}" type="sibTrans" cxnId="{734E69D2-84EA-484E-AB16-41E0419596A0}">
      <dgm:prSet/>
      <dgm:spPr/>
      <dgm:t>
        <a:bodyPr/>
        <a:lstStyle/>
        <a:p>
          <a:endParaRPr lang="es-CL"/>
        </a:p>
      </dgm:t>
    </dgm:pt>
    <dgm:pt modelId="{2E5CB155-97F7-4AB4-839B-576F3742983B}">
      <dgm:prSet phldrT="[Texto]" custT="1"/>
      <dgm:spPr/>
      <dgm:t>
        <a:bodyPr/>
        <a:lstStyle/>
        <a:p>
          <a:r>
            <a:rPr lang="es-CL" sz="1800" dirty="0"/>
            <a:t>Información proyectos</a:t>
          </a:r>
        </a:p>
      </dgm:t>
    </dgm:pt>
    <dgm:pt modelId="{D4C59D71-4EF3-4163-A8AE-FBB0E9531C98}" type="parTrans" cxnId="{F3B508CB-4379-4F07-9BC3-DE74C985078C}">
      <dgm:prSet/>
      <dgm:spPr/>
      <dgm:t>
        <a:bodyPr/>
        <a:lstStyle/>
        <a:p>
          <a:endParaRPr lang="es-CL"/>
        </a:p>
      </dgm:t>
    </dgm:pt>
    <dgm:pt modelId="{51199ED8-7B75-4746-BCB9-330A5E9BF8FE}" type="sibTrans" cxnId="{F3B508CB-4379-4F07-9BC3-DE74C985078C}">
      <dgm:prSet/>
      <dgm:spPr/>
      <dgm:t>
        <a:bodyPr/>
        <a:lstStyle/>
        <a:p>
          <a:endParaRPr lang="es-CL"/>
        </a:p>
      </dgm:t>
    </dgm:pt>
    <dgm:pt modelId="{D7E7FE8A-1552-4AA4-8114-7AE264D48BE7}">
      <dgm:prSet phldrT="[Texto]" custT="1"/>
      <dgm:spPr/>
      <dgm:t>
        <a:bodyPr/>
        <a:lstStyle/>
        <a:p>
          <a:r>
            <a:rPr lang="es-CL" sz="1800" dirty="0"/>
            <a:t>Ruedas de Negocios</a:t>
          </a:r>
        </a:p>
      </dgm:t>
    </dgm:pt>
    <dgm:pt modelId="{6979821B-AEBC-4562-91D6-7B572E62EF53}" type="parTrans" cxnId="{344822A0-8B16-4786-92BB-653135BDFEE6}">
      <dgm:prSet/>
      <dgm:spPr/>
      <dgm:t>
        <a:bodyPr/>
        <a:lstStyle/>
        <a:p>
          <a:endParaRPr lang="es-CL"/>
        </a:p>
      </dgm:t>
    </dgm:pt>
    <dgm:pt modelId="{3DDEA210-EAB9-4BBB-B7BC-BCB038B1420D}" type="sibTrans" cxnId="{344822A0-8B16-4786-92BB-653135BDFEE6}">
      <dgm:prSet/>
      <dgm:spPr/>
      <dgm:t>
        <a:bodyPr/>
        <a:lstStyle/>
        <a:p>
          <a:endParaRPr lang="es-CL"/>
        </a:p>
      </dgm:t>
    </dgm:pt>
    <dgm:pt modelId="{CD4FD27A-4BFA-4BAC-B94C-16006F934BE0}" type="pres">
      <dgm:prSet presAssocID="{91B562C8-FAEC-4FB6-9933-8FB6A8CC3C43}" presName="Name0" presStyleCnt="0">
        <dgm:presLayoutVars>
          <dgm:dir/>
          <dgm:resizeHandles/>
        </dgm:presLayoutVars>
      </dgm:prSet>
      <dgm:spPr/>
    </dgm:pt>
    <dgm:pt modelId="{00CBADC4-E5B0-42B3-AD0F-8C13FA8CDB1D}" type="pres">
      <dgm:prSet presAssocID="{34901005-BB71-4D75-9352-8FF3BAED708A}" presName="compNode" presStyleCnt="0"/>
      <dgm:spPr/>
    </dgm:pt>
    <dgm:pt modelId="{4C0F2BD7-6DE7-43B9-987C-9F3A28AAD770}" type="pres">
      <dgm:prSet presAssocID="{34901005-BB71-4D75-9352-8FF3BAED708A}" presName="dummyConnPt" presStyleCnt="0"/>
      <dgm:spPr/>
    </dgm:pt>
    <dgm:pt modelId="{AAD3F44A-81DB-4B91-A5C1-988832747352}" type="pres">
      <dgm:prSet presAssocID="{34901005-BB71-4D75-9352-8FF3BAED708A}" presName="node" presStyleLbl="node1" presStyleIdx="0" presStyleCnt="9">
        <dgm:presLayoutVars>
          <dgm:bulletEnabled val="1"/>
        </dgm:presLayoutVars>
      </dgm:prSet>
      <dgm:spPr/>
    </dgm:pt>
    <dgm:pt modelId="{420D5760-F6B8-4128-8125-01802B9BCCCD}" type="pres">
      <dgm:prSet presAssocID="{8ED77C1C-4C70-452F-AB9A-1DDDB3A65C4F}" presName="sibTrans" presStyleLbl="bgSibTrans2D1" presStyleIdx="0" presStyleCnt="8" custAng="16200000" custFlipVert="1" custFlipHor="0" custScaleX="2890" custScaleY="24614" custLinFactNeighborX="46874" custLinFactNeighborY="-4451"/>
      <dgm:spPr/>
    </dgm:pt>
    <dgm:pt modelId="{C03D3689-CEC9-48F1-A595-A0ADC5304DE6}" type="pres">
      <dgm:prSet presAssocID="{DDE712D9-748C-4430-8730-398E34DBB298}" presName="compNode" presStyleCnt="0"/>
      <dgm:spPr/>
    </dgm:pt>
    <dgm:pt modelId="{532036A2-71A1-4CA2-9364-0DD09ABE0A3C}" type="pres">
      <dgm:prSet presAssocID="{DDE712D9-748C-4430-8730-398E34DBB298}" presName="dummyConnPt" presStyleCnt="0"/>
      <dgm:spPr/>
    </dgm:pt>
    <dgm:pt modelId="{D6D933A5-7FF6-4EA0-9579-91F0D737243C}" type="pres">
      <dgm:prSet presAssocID="{DDE712D9-748C-4430-8730-398E34DBB298}" presName="node" presStyleLbl="node1" presStyleIdx="1" presStyleCnt="9">
        <dgm:presLayoutVars>
          <dgm:bulletEnabled val="1"/>
        </dgm:presLayoutVars>
      </dgm:prSet>
      <dgm:spPr/>
    </dgm:pt>
    <dgm:pt modelId="{292F0871-B8C6-46DE-A01A-B0B67C01899B}" type="pres">
      <dgm:prSet presAssocID="{2C39166C-862D-45D8-A4BC-DFCAAD605170}" presName="sibTrans" presStyleLbl="bgSibTrans2D1" presStyleIdx="1" presStyleCnt="8" custFlipVert="1" custFlipHor="0" custScaleX="4064" custScaleY="23932" custLinFactNeighborX="46873" custLinFactNeighborY="-41726"/>
      <dgm:spPr/>
    </dgm:pt>
    <dgm:pt modelId="{25F61909-216D-4B0D-B37C-3BF5837B4931}" type="pres">
      <dgm:prSet presAssocID="{35F946EF-C9E5-4975-A391-062259D5825F}" presName="compNode" presStyleCnt="0"/>
      <dgm:spPr/>
    </dgm:pt>
    <dgm:pt modelId="{156B8B00-0075-499A-A1B6-855BA19DD0DD}" type="pres">
      <dgm:prSet presAssocID="{35F946EF-C9E5-4975-A391-062259D5825F}" presName="dummyConnPt" presStyleCnt="0"/>
      <dgm:spPr/>
    </dgm:pt>
    <dgm:pt modelId="{48FF7834-5F8D-4FB4-82CF-0B118A49A764}" type="pres">
      <dgm:prSet presAssocID="{35F946EF-C9E5-4975-A391-062259D5825F}" presName="node" presStyleLbl="node1" presStyleIdx="2" presStyleCnt="9">
        <dgm:presLayoutVars>
          <dgm:bulletEnabled val="1"/>
        </dgm:presLayoutVars>
      </dgm:prSet>
      <dgm:spPr/>
    </dgm:pt>
    <dgm:pt modelId="{330F8D1E-CB90-4247-BF9A-4521A7382832}" type="pres">
      <dgm:prSet presAssocID="{0FC8B409-A23D-4BDA-92E9-E25613A160C8}" presName="sibTrans" presStyleLbl="bgSibTrans2D1" presStyleIdx="2" presStyleCnt="8" custFlipVert="0" custFlipHor="0" custScaleX="3173" custScaleY="29557" custLinFactY="42633" custLinFactNeighborX="-4" custLinFactNeighborY="100000"/>
      <dgm:spPr/>
    </dgm:pt>
    <dgm:pt modelId="{AEE5704D-57FC-4D33-838E-95C32EBFECD2}" type="pres">
      <dgm:prSet presAssocID="{10B26EB7-9A04-4F02-8A09-51879B84D5AB}" presName="compNode" presStyleCnt="0"/>
      <dgm:spPr/>
    </dgm:pt>
    <dgm:pt modelId="{08B1504C-47C6-4830-A91D-7CEE91922DE2}" type="pres">
      <dgm:prSet presAssocID="{10B26EB7-9A04-4F02-8A09-51879B84D5AB}" presName="dummyConnPt" presStyleCnt="0"/>
      <dgm:spPr/>
    </dgm:pt>
    <dgm:pt modelId="{40496EBC-E65B-4C9B-ACE0-28DC08E95B5C}" type="pres">
      <dgm:prSet presAssocID="{10B26EB7-9A04-4F02-8A09-51879B84D5AB}" presName="node" presStyleLbl="node1" presStyleIdx="3" presStyleCnt="9">
        <dgm:presLayoutVars>
          <dgm:bulletEnabled val="1"/>
        </dgm:presLayoutVars>
      </dgm:prSet>
      <dgm:spPr/>
    </dgm:pt>
    <dgm:pt modelId="{CE345EB0-A03C-4584-9367-84375B9EE4D6}" type="pres">
      <dgm:prSet presAssocID="{1B6D6B47-7FDB-4DDE-8520-2F407FE21A77}" presName="sibTrans" presStyleLbl="bgSibTrans2D1" presStyleIdx="3" presStyleCnt="8" custFlipHor="1" custScaleX="5038" custScaleY="23932" custLinFactNeighborX="45934" custLinFactNeighborY="-37693"/>
      <dgm:spPr/>
    </dgm:pt>
    <dgm:pt modelId="{8595042C-B685-4630-B6F4-CE4DCE94E86D}" type="pres">
      <dgm:prSet presAssocID="{49C905FF-9382-4088-B71A-75B70876BA77}" presName="compNode" presStyleCnt="0"/>
      <dgm:spPr/>
    </dgm:pt>
    <dgm:pt modelId="{8406A1D8-2391-4E67-BD8C-0DBECC8B0C92}" type="pres">
      <dgm:prSet presAssocID="{49C905FF-9382-4088-B71A-75B70876BA77}" presName="dummyConnPt" presStyleCnt="0"/>
      <dgm:spPr/>
    </dgm:pt>
    <dgm:pt modelId="{C54490CA-D49D-4510-AF2D-640A567CCD24}" type="pres">
      <dgm:prSet presAssocID="{49C905FF-9382-4088-B71A-75B70876BA77}" presName="node" presStyleLbl="node1" presStyleIdx="4" presStyleCnt="9">
        <dgm:presLayoutVars>
          <dgm:bulletEnabled val="1"/>
        </dgm:presLayoutVars>
      </dgm:prSet>
      <dgm:spPr/>
    </dgm:pt>
    <dgm:pt modelId="{7D2ADE10-A792-4120-8B0C-CEE886D7DCA5}" type="pres">
      <dgm:prSet presAssocID="{498C9317-517C-4585-8447-C0F4B89D2B75}" presName="sibTrans" presStyleLbl="bgSibTrans2D1" presStyleIdx="4" presStyleCnt="8" custAng="16200000" custFlipVert="1" custFlipHor="1" custScaleX="57505" custScaleY="50768" custLinFactY="-4451" custLinFactNeighborX="40986" custLinFactNeighborY="-100000"/>
      <dgm:spPr/>
    </dgm:pt>
    <dgm:pt modelId="{A279706D-DEA9-44A0-AA14-EDB5BD0E2B3C}" type="pres">
      <dgm:prSet presAssocID="{AF32D9CB-06E3-4A35-A5FA-3F28211905B7}" presName="compNode" presStyleCnt="0"/>
      <dgm:spPr/>
    </dgm:pt>
    <dgm:pt modelId="{A64830E4-BB14-4012-BC22-1DE534C01381}" type="pres">
      <dgm:prSet presAssocID="{AF32D9CB-06E3-4A35-A5FA-3F28211905B7}" presName="dummyConnPt" presStyleCnt="0"/>
      <dgm:spPr/>
    </dgm:pt>
    <dgm:pt modelId="{0EB6797B-4EC4-48AB-8809-0696AC4B71C6}" type="pres">
      <dgm:prSet presAssocID="{AF32D9CB-06E3-4A35-A5FA-3F28211905B7}" presName="node" presStyleLbl="node1" presStyleIdx="5" presStyleCnt="9">
        <dgm:presLayoutVars>
          <dgm:bulletEnabled val="1"/>
        </dgm:presLayoutVars>
      </dgm:prSet>
      <dgm:spPr/>
    </dgm:pt>
    <dgm:pt modelId="{0BA08D6A-9958-4E8C-B5F7-8CAE54EA94CA}" type="pres">
      <dgm:prSet presAssocID="{0AB3C99E-FF1E-41DA-B210-D50DF991A7FA}" presName="sibTrans" presStyleLbl="bgSibTrans2D1" presStyleIdx="5" presStyleCnt="8" custFlipVert="1" custFlipHor="1" custScaleX="46704" custScaleY="24617" custLinFactNeighborX="82661" custLinFactNeighborY="-2397"/>
      <dgm:spPr/>
    </dgm:pt>
    <dgm:pt modelId="{5461AD48-0445-4F6D-B959-F4809CDB6274}" type="pres">
      <dgm:prSet presAssocID="{75769B4C-04F4-4988-AE98-8D7E239FEE81}" presName="compNode" presStyleCnt="0"/>
      <dgm:spPr/>
    </dgm:pt>
    <dgm:pt modelId="{3752EF33-89FF-4A79-A6F7-65AB2904F990}" type="pres">
      <dgm:prSet presAssocID="{75769B4C-04F4-4988-AE98-8D7E239FEE81}" presName="dummyConnPt" presStyleCnt="0"/>
      <dgm:spPr/>
    </dgm:pt>
    <dgm:pt modelId="{FBAAE548-053C-444E-8A9A-88DBF49EBE99}" type="pres">
      <dgm:prSet presAssocID="{75769B4C-04F4-4988-AE98-8D7E239FEE81}" presName="node" presStyleLbl="node1" presStyleIdx="6" presStyleCnt="9">
        <dgm:presLayoutVars>
          <dgm:bulletEnabled val="1"/>
        </dgm:presLayoutVars>
      </dgm:prSet>
      <dgm:spPr/>
    </dgm:pt>
    <dgm:pt modelId="{6F4E929F-0B47-41DA-AD42-7464728C3201}" type="pres">
      <dgm:prSet presAssocID="{C590041F-5B64-490D-B20C-1CAD552CD454}" presName="sibTrans" presStyleLbl="bgSibTrans2D1" presStyleIdx="6" presStyleCnt="8" custFlipHor="1" custScaleX="6334" custScaleY="177677" custLinFactY="-200000" custLinFactNeighborX="10067" custLinFactNeighborY="-257600"/>
      <dgm:spPr/>
    </dgm:pt>
    <dgm:pt modelId="{F044D08C-5E2A-4011-BB9F-348EF46BF36C}" type="pres">
      <dgm:prSet presAssocID="{2E5CB155-97F7-4AB4-839B-576F3742983B}" presName="compNode" presStyleCnt="0"/>
      <dgm:spPr/>
    </dgm:pt>
    <dgm:pt modelId="{EEA747E8-45E4-44DB-9769-1E77AB7741E3}" type="pres">
      <dgm:prSet presAssocID="{2E5CB155-97F7-4AB4-839B-576F3742983B}" presName="dummyConnPt" presStyleCnt="0"/>
      <dgm:spPr/>
    </dgm:pt>
    <dgm:pt modelId="{F53E7F34-BE78-43AA-B731-E23A1A3BEFEF}" type="pres">
      <dgm:prSet presAssocID="{2E5CB155-97F7-4AB4-839B-576F3742983B}" presName="node" presStyleLbl="node1" presStyleIdx="7" presStyleCnt="9">
        <dgm:presLayoutVars>
          <dgm:bulletEnabled val="1"/>
        </dgm:presLayoutVars>
      </dgm:prSet>
      <dgm:spPr/>
    </dgm:pt>
    <dgm:pt modelId="{1B8F7BBC-E7C7-444E-8CC5-A1B8AFCC2731}" type="pres">
      <dgm:prSet presAssocID="{51199ED8-7B75-4746-BCB9-330A5E9BF8FE}" presName="sibTrans" presStyleLbl="bgSibTrans2D1" presStyleIdx="7" presStyleCnt="8" custFlipVert="1" custFlipHor="0" custScaleX="27182" custScaleY="24621" custLinFactNeighborX="40485" custLinFactNeighborY="-21382"/>
      <dgm:spPr/>
    </dgm:pt>
    <dgm:pt modelId="{22605BDD-60A6-42DD-A902-C051FD22FBFE}" type="pres">
      <dgm:prSet presAssocID="{D7E7FE8A-1552-4AA4-8114-7AE264D48BE7}" presName="compNode" presStyleCnt="0"/>
      <dgm:spPr/>
    </dgm:pt>
    <dgm:pt modelId="{8BC30A3B-EF05-4E5B-9FE3-9CDC7BB6CF23}" type="pres">
      <dgm:prSet presAssocID="{D7E7FE8A-1552-4AA4-8114-7AE264D48BE7}" presName="dummyConnPt" presStyleCnt="0"/>
      <dgm:spPr/>
    </dgm:pt>
    <dgm:pt modelId="{C34B6153-7864-4E44-A9DF-EC0D298DBF05}" type="pres">
      <dgm:prSet presAssocID="{D7E7FE8A-1552-4AA4-8114-7AE264D48BE7}" presName="node" presStyleLbl="node1" presStyleIdx="8" presStyleCnt="9">
        <dgm:presLayoutVars>
          <dgm:bulletEnabled val="1"/>
        </dgm:presLayoutVars>
      </dgm:prSet>
      <dgm:spPr/>
    </dgm:pt>
  </dgm:ptLst>
  <dgm:cxnLst>
    <dgm:cxn modelId="{A4E2B50E-1A89-453C-8D7A-FB28C5B231A4}" type="presOf" srcId="{10B26EB7-9A04-4F02-8A09-51879B84D5AB}" destId="{40496EBC-E65B-4C9B-ACE0-28DC08E95B5C}" srcOrd="0" destOrd="0" presId="urn:microsoft.com/office/officeart/2005/8/layout/bProcess4"/>
    <dgm:cxn modelId="{710BEF10-511F-4EC3-BF29-0CA6CA740341}" type="presOf" srcId="{1B6D6B47-7FDB-4DDE-8520-2F407FE21A77}" destId="{CE345EB0-A03C-4584-9367-84375B9EE4D6}" srcOrd="0" destOrd="0" presId="urn:microsoft.com/office/officeart/2005/8/layout/bProcess4"/>
    <dgm:cxn modelId="{EE0CD729-EF7D-40FE-B615-E662B788F76E}" srcId="{91B562C8-FAEC-4FB6-9933-8FB6A8CC3C43}" destId="{34901005-BB71-4D75-9352-8FF3BAED708A}" srcOrd="0" destOrd="0" parTransId="{2AF1FD27-0257-4F0D-9F8E-0F49BE54A5BF}" sibTransId="{8ED77C1C-4C70-452F-AB9A-1DDDB3A65C4F}"/>
    <dgm:cxn modelId="{0371212E-C15E-4683-B2F0-83618121F396}" type="presOf" srcId="{0AB3C99E-FF1E-41DA-B210-D50DF991A7FA}" destId="{0BA08D6A-9958-4E8C-B5F7-8CAE54EA94CA}" srcOrd="0" destOrd="0" presId="urn:microsoft.com/office/officeart/2005/8/layout/bProcess4"/>
    <dgm:cxn modelId="{8BFC4132-7319-4A49-BFFC-DDE664C34F06}" srcId="{91B562C8-FAEC-4FB6-9933-8FB6A8CC3C43}" destId="{DDE712D9-748C-4430-8730-398E34DBB298}" srcOrd="1" destOrd="0" parTransId="{2587E73A-0C6A-4C96-824E-D5C8DDBCD6C6}" sibTransId="{2C39166C-862D-45D8-A4BC-DFCAAD605170}"/>
    <dgm:cxn modelId="{8264A866-E295-452B-BB41-403E7B7F6BA1}" srcId="{91B562C8-FAEC-4FB6-9933-8FB6A8CC3C43}" destId="{35F946EF-C9E5-4975-A391-062259D5825F}" srcOrd="2" destOrd="0" parTransId="{65695A37-0D5B-4879-BB1F-2D665EB36E36}" sibTransId="{0FC8B409-A23D-4BDA-92E9-E25613A160C8}"/>
    <dgm:cxn modelId="{E32CA769-8A72-4C65-8852-8A273D8C9F33}" type="presOf" srcId="{34901005-BB71-4D75-9352-8FF3BAED708A}" destId="{AAD3F44A-81DB-4B91-A5C1-988832747352}" srcOrd="0" destOrd="0" presId="urn:microsoft.com/office/officeart/2005/8/layout/bProcess4"/>
    <dgm:cxn modelId="{FE81284A-94C0-4B8E-B846-93F34116E408}" type="presOf" srcId="{DDE712D9-748C-4430-8730-398E34DBB298}" destId="{D6D933A5-7FF6-4EA0-9579-91F0D737243C}" srcOrd="0" destOrd="0" presId="urn:microsoft.com/office/officeart/2005/8/layout/bProcess4"/>
    <dgm:cxn modelId="{9BAC6053-4990-418F-A83F-262713763924}" srcId="{91B562C8-FAEC-4FB6-9933-8FB6A8CC3C43}" destId="{AF32D9CB-06E3-4A35-A5FA-3F28211905B7}" srcOrd="5" destOrd="0" parTransId="{52961FD0-6FD8-4BDF-B2D3-5257C0B45F0A}" sibTransId="{0AB3C99E-FF1E-41DA-B210-D50DF991A7FA}"/>
    <dgm:cxn modelId="{66B6BA83-BF27-4639-BFDF-BE1CA8C4B4B8}" srcId="{91B562C8-FAEC-4FB6-9933-8FB6A8CC3C43}" destId="{10B26EB7-9A04-4F02-8A09-51879B84D5AB}" srcOrd="3" destOrd="0" parTransId="{76A3AAE6-2DE9-44C7-884E-9462D4D5FD82}" sibTransId="{1B6D6B47-7FDB-4DDE-8520-2F407FE21A77}"/>
    <dgm:cxn modelId="{48800594-2380-4CD2-BF3C-6D8D1E403E35}" type="presOf" srcId="{498C9317-517C-4585-8447-C0F4B89D2B75}" destId="{7D2ADE10-A792-4120-8B0C-CEE886D7DCA5}" srcOrd="0" destOrd="0" presId="urn:microsoft.com/office/officeart/2005/8/layout/bProcess4"/>
    <dgm:cxn modelId="{41296795-BB37-4EBE-8DBE-F149BB68B4A6}" type="presOf" srcId="{91B562C8-FAEC-4FB6-9933-8FB6A8CC3C43}" destId="{CD4FD27A-4BFA-4BAC-B94C-16006F934BE0}" srcOrd="0" destOrd="0" presId="urn:microsoft.com/office/officeart/2005/8/layout/bProcess4"/>
    <dgm:cxn modelId="{344822A0-8B16-4786-92BB-653135BDFEE6}" srcId="{91B562C8-FAEC-4FB6-9933-8FB6A8CC3C43}" destId="{D7E7FE8A-1552-4AA4-8114-7AE264D48BE7}" srcOrd="8" destOrd="0" parTransId="{6979821B-AEBC-4562-91D6-7B572E62EF53}" sibTransId="{3DDEA210-EAB9-4BBB-B7BC-BCB038B1420D}"/>
    <dgm:cxn modelId="{B33249AF-7297-4259-B9EF-3A7444F38EC8}" type="presOf" srcId="{75769B4C-04F4-4988-AE98-8D7E239FEE81}" destId="{FBAAE548-053C-444E-8A9A-88DBF49EBE99}" srcOrd="0" destOrd="0" presId="urn:microsoft.com/office/officeart/2005/8/layout/bProcess4"/>
    <dgm:cxn modelId="{BCCA26BE-B29F-4197-AD97-2804BF2A6D51}" type="presOf" srcId="{D7E7FE8A-1552-4AA4-8114-7AE264D48BE7}" destId="{C34B6153-7864-4E44-A9DF-EC0D298DBF05}" srcOrd="0" destOrd="0" presId="urn:microsoft.com/office/officeart/2005/8/layout/bProcess4"/>
    <dgm:cxn modelId="{BE6BCCC1-2F93-42B7-AFB9-4EE66252E56C}" type="presOf" srcId="{51199ED8-7B75-4746-BCB9-330A5E9BF8FE}" destId="{1B8F7BBC-E7C7-444E-8CC5-A1B8AFCC2731}" srcOrd="0" destOrd="0" presId="urn:microsoft.com/office/officeart/2005/8/layout/bProcess4"/>
    <dgm:cxn modelId="{ADC2EDC7-744C-4876-91AD-FB999733946E}" type="presOf" srcId="{8ED77C1C-4C70-452F-AB9A-1DDDB3A65C4F}" destId="{420D5760-F6B8-4128-8125-01802B9BCCCD}" srcOrd="0" destOrd="0" presId="urn:microsoft.com/office/officeart/2005/8/layout/bProcess4"/>
    <dgm:cxn modelId="{98C86BC8-BB49-48D7-BF76-3039EA3BFDC1}" srcId="{91B562C8-FAEC-4FB6-9933-8FB6A8CC3C43}" destId="{49C905FF-9382-4088-B71A-75B70876BA77}" srcOrd="4" destOrd="0" parTransId="{3CA5C2E7-0230-42C3-9805-4BCD6F4E2834}" sibTransId="{498C9317-517C-4585-8447-C0F4B89D2B75}"/>
    <dgm:cxn modelId="{66B33DCA-167F-4F2A-A0DF-2066D6D59A3C}" type="presOf" srcId="{2C39166C-862D-45D8-A4BC-DFCAAD605170}" destId="{292F0871-B8C6-46DE-A01A-B0B67C01899B}" srcOrd="0" destOrd="0" presId="urn:microsoft.com/office/officeart/2005/8/layout/bProcess4"/>
    <dgm:cxn modelId="{F3B508CB-4379-4F07-9BC3-DE74C985078C}" srcId="{91B562C8-FAEC-4FB6-9933-8FB6A8CC3C43}" destId="{2E5CB155-97F7-4AB4-839B-576F3742983B}" srcOrd="7" destOrd="0" parTransId="{D4C59D71-4EF3-4163-A8AE-FBB0E9531C98}" sibTransId="{51199ED8-7B75-4746-BCB9-330A5E9BF8FE}"/>
    <dgm:cxn modelId="{734E69D2-84EA-484E-AB16-41E0419596A0}" srcId="{91B562C8-FAEC-4FB6-9933-8FB6A8CC3C43}" destId="{75769B4C-04F4-4988-AE98-8D7E239FEE81}" srcOrd="6" destOrd="0" parTransId="{07B2982C-C1FE-46D0-8750-9E38240B98F3}" sibTransId="{C590041F-5B64-490D-B20C-1CAD552CD454}"/>
    <dgm:cxn modelId="{A26854D7-AD4A-4F2A-904D-411B16065A8B}" type="presOf" srcId="{0FC8B409-A23D-4BDA-92E9-E25613A160C8}" destId="{330F8D1E-CB90-4247-BF9A-4521A7382832}" srcOrd="0" destOrd="0" presId="urn:microsoft.com/office/officeart/2005/8/layout/bProcess4"/>
    <dgm:cxn modelId="{4CBCF3ED-B455-4D27-9960-6BE70C213D0C}" type="presOf" srcId="{49C905FF-9382-4088-B71A-75B70876BA77}" destId="{C54490CA-D49D-4510-AF2D-640A567CCD24}" srcOrd="0" destOrd="0" presId="urn:microsoft.com/office/officeart/2005/8/layout/bProcess4"/>
    <dgm:cxn modelId="{5C58E3F7-A198-4604-9500-4F629E602E12}" type="presOf" srcId="{AF32D9CB-06E3-4A35-A5FA-3F28211905B7}" destId="{0EB6797B-4EC4-48AB-8809-0696AC4B71C6}" srcOrd="0" destOrd="0" presId="urn:microsoft.com/office/officeart/2005/8/layout/bProcess4"/>
    <dgm:cxn modelId="{3359CDFA-6AC2-4522-92C5-819F6F88711E}" type="presOf" srcId="{2E5CB155-97F7-4AB4-839B-576F3742983B}" destId="{F53E7F34-BE78-43AA-B731-E23A1A3BEFEF}" srcOrd="0" destOrd="0" presId="urn:microsoft.com/office/officeart/2005/8/layout/bProcess4"/>
    <dgm:cxn modelId="{C15861FB-7F6D-435A-A6D5-AFA0E4CF8F8C}" type="presOf" srcId="{35F946EF-C9E5-4975-A391-062259D5825F}" destId="{48FF7834-5F8D-4FB4-82CF-0B118A49A764}" srcOrd="0" destOrd="0" presId="urn:microsoft.com/office/officeart/2005/8/layout/bProcess4"/>
    <dgm:cxn modelId="{E00B22FC-FBFC-453E-B639-5F0AEFEF64E8}" type="presOf" srcId="{C590041F-5B64-490D-B20C-1CAD552CD454}" destId="{6F4E929F-0B47-41DA-AD42-7464728C3201}" srcOrd="0" destOrd="0" presId="urn:microsoft.com/office/officeart/2005/8/layout/bProcess4"/>
    <dgm:cxn modelId="{A0B7DD0E-CFC9-49C5-BE45-443629EDBC6A}" type="presParOf" srcId="{CD4FD27A-4BFA-4BAC-B94C-16006F934BE0}" destId="{00CBADC4-E5B0-42B3-AD0F-8C13FA8CDB1D}" srcOrd="0" destOrd="0" presId="urn:microsoft.com/office/officeart/2005/8/layout/bProcess4"/>
    <dgm:cxn modelId="{44F606E0-5093-47E0-A0BB-CF42BB8D5D03}" type="presParOf" srcId="{00CBADC4-E5B0-42B3-AD0F-8C13FA8CDB1D}" destId="{4C0F2BD7-6DE7-43B9-987C-9F3A28AAD770}" srcOrd="0" destOrd="0" presId="urn:microsoft.com/office/officeart/2005/8/layout/bProcess4"/>
    <dgm:cxn modelId="{6EDDC601-CBDB-4616-BAE7-D8FF2FCEFB98}" type="presParOf" srcId="{00CBADC4-E5B0-42B3-AD0F-8C13FA8CDB1D}" destId="{AAD3F44A-81DB-4B91-A5C1-988832747352}" srcOrd="1" destOrd="0" presId="urn:microsoft.com/office/officeart/2005/8/layout/bProcess4"/>
    <dgm:cxn modelId="{8B6C715F-E8C8-4551-8EAE-2E449446AE1E}" type="presParOf" srcId="{CD4FD27A-4BFA-4BAC-B94C-16006F934BE0}" destId="{420D5760-F6B8-4128-8125-01802B9BCCCD}" srcOrd="1" destOrd="0" presId="urn:microsoft.com/office/officeart/2005/8/layout/bProcess4"/>
    <dgm:cxn modelId="{5A17354F-D0BC-40DE-8A16-47980EA3B41F}" type="presParOf" srcId="{CD4FD27A-4BFA-4BAC-B94C-16006F934BE0}" destId="{C03D3689-CEC9-48F1-A595-A0ADC5304DE6}" srcOrd="2" destOrd="0" presId="urn:microsoft.com/office/officeart/2005/8/layout/bProcess4"/>
    <dgm:cxn modelId="{84E5B7AB-8B88-4D42-A284-45598251A558}" type="presParOf" srcId="{C03D3689-CEC9-48F1-A595-A0ADC5304DE6}" destId="{532036A2-71A1-4CA2-9364-0DD09ABE0A3C}" srcOrd="0" destOrd="0" presId="urn:microsoft.com/office/officeart/2005/8/layout/bProcess4"/>
    <dgm:cxn modelId="{C040A72E-8B18-496A-A1E3-D77BD27FA0A9}" type="presParOf" srcId="{C03D3689-CEC9-48F1-A595-A0ADC5304DE6}" destId="{D6D933A5-7FF6-4EA0-9579-91F0D737243C}" srcOrd="1" destOrd="0" presId="urn:microsoft.com/office/officeart/2005/8/layout/bProcess4"/>
    <dgm:cxn modelId="{22303EE2-D587-4B21-B472-38E16BC1357A}" type="presParOf" srcId="{CD4FD27A-4BFA-4BAC-B94C-16006F934BE0}" destId="{292F0871-B8C6-46DE-A01A-B0B67C01899B}" srcOrd="3" destOrd="0" presId="urn:microsoft.com/office/officeart/2005/8/layout/bProcess4"/>
    <dgm:cxn modelId="{66BC8C7A-C1DF-4A29-9D1B-22A9FC2FB0C1}" type="presParOf" srcId="{CD4FD27A-4BFA-4BAC-B94C-16006F934BE0}" destId="{25F61909-216D-4B0D-B37C-3BF5837B4931}" srcOrd="4" destOrd="0" presId="urn:microsoft.com/office/officeart/2005/8/layout/bProcess4"/>
    <dgm:cxn modelId="{C11A4544-E322-4869-93FD-185FA4FB1405}" type="presParOf" srcId="{25F61909-216D-4B0D-B37C-3BF5837B4931}" destId="{156B8B00-0075-499A-A1B6-855BA19DD0DD}" srcOrd="0" destOrd="0" presId="urn:microsoft.com/office/officeart/2005/8/layout/bProcess4"/>
    <dgm:cxn modelId="{B188977A-806A-4FE4-8FED-F1E61CB5EBFC}" type="presParOf" srcId="{25F61909-216D-4B0D-B37C-3BF5837B4931}" destId="{48FF7834-5F8D-4FB4-82CF-0B118A49A764}" srcOrd="1" destOrd="0" presId="urn:microsoft.com/office/officeart/2005/8/layout/bProcess4"/>
    <dgm:cxn modelId="{87B7B1D0-8283-44EA-9CEC-99B2FCEEF6B6}" type="presParOf" srcId="{CD4FD27A-4BFA-4BAC-B94C-16006F934BE0}" destId="{330F8D1E-CB90-4247-BF9A-4521A7382832}" srcOrd="5" destOrd="0" presId="urn:microsoft.com/office/officeart/2005/8/layout/bProcess4"/>
    <dgm:cxn modelId="{A07C5FE3-3A42-446B-9D66-C7030CDE6A9B}" type="presParOf" srcId="{CD4FD27A-4BFA-4BAC-B94C-16006F934BE0}" destId="{AEE5704D-57FC-4D33-838E-95C32EBFECD2}" srcOrd="6" destOrd="0" presId="urn:microsoft.com/office/officeart/2005/8/layout/bProcess4"/>
    <dgm:cxn modelId="{8882D498-2DD0-4369-8C8F-CAA2142A8FDC}" type="presParOf" srcId="{AEE5704D-57FC-4D33-838E-95C32EBFECD2}" destId="{08B1504C-47C6-4830-A91D-7CEE91922DE2}" srcOrd="0" destOrd="0" presId="urn:microsoft.com/office/officeart/2005/8/layout/bProcess4"/>
    <dgm:cxn modelId="{1BB87213-43B2-48DE-86FC-7036C9988A54}" type="presParOf" srcId="{AEE5704D-57FC-4D33-838E-95C32EBFECD2}" destId="{40496EBC-E65B-4C9B-ACE0-28DC08E95B5C}" srcOrd="1" destOrd="0" presId="urn:microsoft.com/office/officeart/2005/8/layout/bProcess4"/>
    <dgm:cxn modelId="{0F382004-0C4E-49DF-A91A-D43FEA241A57}" type="presParOf" srcId="{CD4FD27A-4BFA-4BAC-B94C-16006F934BE0}" destId="{CE345EB0-A03C-4584-9367-84375B9EE4D6}" srcOrd="7" destOrd="0" presId="urn:microsoft.com/office/officeart/2005/8/layout/bProcess4"/>
    <dgm:cxn modelId="{C6274BA3-F161-4972-B0E9-28680D577747}" type="presParOf" srcId="{CD4FD27A-4BFA-4BAC-B94C-16006F934BE0}" destId="{8595042C-B685-4630-B6F4-CE4DCE94E86D}" srcOrd="8" destOrd="0" presId="urn:microsoft.com/office/officeart/2005/8/layout/bProcess4"/>
    <dgm:cxn modelId="{8CC0DD06-B996-42F4-91BC-E797234E5D0C}" type="presParOf" srcId="{8595042C-B685-4630-B6F4-CE4DCE94E86D}" destId="{8406A1D8-2391-4E67-BD8C-0DBECC8B0C92}" srcOrd="0" destOrd="0" presId="urn:microsoft.com/office/officeart/2005/8/layout/bProcess4"/>
    <dgm:cxn modelId="{4328794D-8076-4013-88B0-0729FEBE822A}" type="presParOf" srcId="{8595042C-B685-4630-B6F4-CE4DCE94E86D}" destId="{C54490CA-D49D-4510-AF2D-640A567CCD24}" srcOrd="1" destOrd="0" presId="urn:microsoft.com/office/officeart/2005/8/layout/bProcess4"/>
    <dgm:cxn modelId="{CD106F86-23AE-4BD0-89A6-5314926E5D10}" type="presParOf" srcId="{CD4FD27A-4BFA-4BAC-B94C-16006F934BE0}" destId="{7D2ADE10-A792-4120-8B0C-CEE886D7DCA5}" srcOrd="9" destOrd="0" presId="urn:microsoft.com/office/officeart/2005/8/layout/bProcess4"/>
    <dgm:cxn modelId="{19CCEA57-1505-4F0A-A9C3-3D1EEBEEA343}" type="presParOf" srcId="{CD4FD27A-4BFA-4BAC-B94C-16006F934BE0}" destId="{A279706D-DEA9-44A0-AA14-EDB5BD0E2B3C}" srcOrd="10" destOrd="0" presId="urn:microsoft.com/office/officeart/2005/8/layout/bProcess4"/>
    <dgm:cxn modelId="{D85FEC7E-612F-467F-BD91-E9266A2326CD}" type="presParOf" srcId="{A279706D-DEA9-44A0-AA14-EDB5BD0E2B3C}" destId="{A64830E4-BB14-4012-BC22-1DE534C01381}" srcOrd="0" destOrd="0" presId="urn:microsoft.com/office/officeart/2005/8/layout/bProcess4"/>
    <dgm:cxn modelId="{0AB1027A-2DDA-4F76-8D60-94E5004863B1}" type="presParOf" srcId="{A279706D-DEA9-44A0-AA14-EDB5BD0E2B3C}" destId="{0EB6797B-4EC4-48AB-8809-0696AC4B71C6}" srcOrd="1" destOrd="0" presId="urn:microsoft.com/office/officeart/2005/8/layout/bProcess4"/>
    <dgm:cxn modelId="{5C1BA200-9ADE-45A3-AFDF-3BB0344618F1}" type="presParOf" srcId="{CD4FD27A-4BFA-4BAC-B94C-16006F934BE0}" destId="{0BA08D6A-9958-4E8C-B5F7-8CAE54EA94CA}" srcOrd="11" destOrd="0" presId="urn:microsoft.com/office/officeart/2005/8/layout/bProcess4"/>
    <dgm:cxn modelId="{96075B28-EC43-4C7D-93A0-2F20F28279A2}" type="presParOf" srcId="{CD4FD27A-4BFA-4BAC-B94C-16006F934BE0}" destId="{5461AD48-0445-4F6D-B959-F4809CDB6274}" srcOrd="12" destOrd="0" presId="urn:microsoft.com/office/officeart/2005/8/layout/bProcess4"/>
    <dgm:cxn modelId="{23F02F96-8196-43A5-869A-8A1DC601D43F}" type="presParOf" srcId="{5461AD48-0445-4F6D-B959-F4809CDB6274}" destId="{3752EF33-89FF-4A79-A6F7-65AB2904F990}" srcOrd="0" destOrd="0" presId="urn:microsoft.com/office/officeart/2005/8/layout/bProcess4"/>
    <dgm:cxn modelId="{9579FF95-D2D7-4914-8755-A68F43D303F6}" type="presParOf" srcId="{5461AD48-0445-4F6D-B959-F4809CDB6274}" destId="{FBAAE548-053C-444E-8A9A-88DBF49EBE99}" srcOrd="1" destOrd="0" presId="urn:microsoft.com/office/officeart/2005/8/layout/bProcess4"/>
    <dgm:cxn modelId="{DAF58737-671D-4E45-93EB-8AD62D2580D1}" type="presParOf" srcId="{CD4FD27A-4BFA-4BAC-B94C-16006F934BE0}" destId="{6F4E929F-0B47-41DA-AD42-7464728C3201}" srcOrd="13" destOrd="0" presId="urn:microsoft.com/office/officeart/2005/8/layout/bProcess4"/>
    <dgm:cxn modelId="{637A8B99-FBE7-4E36-A7FB-DBF0E2EDAD49}" type="presParOf" srcId="{CD4FD27A-4BFA-4BAC-B94C-16006F934BE0}" destId="{F044D08C-5E2A-4011-BB9F-348EF46BF36C}" srcOrd="14" destOrd="0" presId="urn:microsoft.com/office/officeart/2005/8/layout/bProcess4"/>
    <dgm:cxn modelId="{9429101E-39D1-4603-81A4-23950482CC22}" type="presParOf" srcId="{F044D08C-5E2A-4011-BB9F-348EF46BF36C}" destId="{EEA747E8-45E4-44DB-9769-1E77AB7741E3}" srcOrd="0" destOrd="0" presId="urn:microsoft.com/office/officeart/2005/8/layout/bProcess4"/>
    <dgm:cxn modelId="{1B6B00D6-2726-4143-B94A-635FCDEFCCE6}" type="presParOf" srcId="{F044D08C-5E2A-4011-BB9F-348EF46BF36C}" destId="{F53E7F34-BE78-43AA-B731-E23A1A3BEFEF}" srcOrd="1" destOrd="0" presId="urn:microsoft.com/office/officeart/2005/8/layout/bProcess4"/>
    <dgm:cxn modelId="{F59C5B02-CFF4-4312-9B5E-AEEF18DE0DB1}" type="presParOf" srcId="{CD4FD27A-4BFA-4BAC-B94C-16006F934BE0}" destId="{1B8F7BBC-E7C7-444E-8CC5-A1B8AFCC2731}" srcOrd="15" destOrd="0" presId="urn:microsoft.com/office/officeart/2005/8/layout/bProcess4"/>
    <dgm:cxn modelId="{A4B5958E-7C70-4EFD-B824-D7F15D15512A}" type="presParOf" srcId="{CD4FD27A-4BFA-4BAC-B94C-16006F934BE0}" destId="{22605BDD-60A6-42DD-A902-C051FD22FBFE}" srcOrd="16" destOrd="0" presId="urn:microsoft.com/office/officeart/2005/8/layout/bProcess4"/>
    <dgm:cxn modelId="{DEE3418C-F998-4983-A4F7-1CBEC1DEC213}" type="presParOf" srcId="{22605BDD-60A6-42DD-A902-C051FD22FBFE}" destId="{8BC30A3B-EF05-4E5B-9FE3-9CDC7BB6CF23}" srcOrd="0" destOrd="0" presId="urn:microsoft.com/office/officeart/2005/8/layout/bProcess4"/>
    <dgm:cxn modelId="{9C44BDB6-8CDE-4CFB-96DA-DA5EE8332B3C}" type="presParOf" srcId="{22605BDD-60A6-42DD-A902-C051FD22FBFE}" destId="{C34B6153-7864-4E44-A9DF-EC0D298DBF0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FEE03-9911-40DB-BA9F-247E41944D8E}">
      <dsp:nvSpPr>
        <dsp:cNvPr id="0" name=""/>
        <dsp:cNvSpPr/>
      </dsp:nvSpPr>
      <dsp:spPr>
        <a:xfrm>
          <a:off x="3354" y="118029"/>
          <a:ext cx="4086629" cy="163465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Co</a:t>
          </a:r>
          <a:r>
            <a:rPr lang="es-MX" sz="2400" b="0" i="0" kern="1200"/>
            <a:t>operación Empresarial</a:t>
          </a:r>
          <a:endParaRPr lang="es-CL" sz="2400" kern="1200"/>
        </a:p>
      </dsp:txBody>
      <dsp:txXfrm>
        <a:off x="820680" y="118029"/>
        <a:ext cx="2451978" cy="1634651"/>
      </dsp:txXfrm>
    </dsp:sp>
    <dsp:sp modelId="{DB041D2B-9D7A-49C1-9837-1F972120C4DD}">
      <dsp:nvSpPr>
        <dsp:cNvPr id="0" name=""/>
        <dsp:cNvSpPr/>
      </dsp:nvSpPr>
      <dsp:spPr>
        <a:xfrm>
          <a:off x="3681321" y="118029"/>
          <a:ext cx="4086629" cy="1634651"/>
        </a:xfrm>
        <a:prstGeom prst="chevron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i="0" kern="1200"/>
            <a:t>Sustentabilidad, Economía Circular y Transferencia Tecnológica</a:t>
          </a:r>
          <a:endParaRPr lang="es-CL" sz="2400" kern="1200"/>
        </a:p>
      </dsp:txBody>
      <dsp:txXfrm>
        <a:off x="4498647" y="118029"/>
        <a:ext cx="2451978" cy="1634651"/>
      </dsp:txXfrm>
    </dsp:sp>
    <dsp:sp modelId="{04643C9C-6EEB-479A-AD35-180449CC7A1E}">
      <dsp:nvSpPr>
        <dsp:cNvPr id="0" name=""/>
        <dsp:cNvSpPr/>
      </dsp:nvSpPr>
      <dsp:spPr>
        <a:xfrm>
          <a:off x="7359287" y="118029"/>
          <a:ext cx="4086629" cy="1634651"/>
        </a:xfrm>
        <a:prstGeom prst="chevron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i="0" kern="1200"/>
            <a:t>Desarrollo Empresarial en los territorios</a:t>
          </a:r>
          <a:endParaRPr lang="es-CL" sz="2400" kern="1200"/>
        </a:p>
      </dsp:txBody>
      <dsp:txXfrm>
        <a:off x="8176613" y="118029"/>
        <a:ext cx="2451978" cy="16346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3CFE6-37D6-43CB-85F2-D7F857421133}">
      <dsp:nvSpPr>
        <dsp:cNvPr id="0" name=""/>
        <dsp:cNvSpPr/>
      </dsp:nvSpPr>
      <dsp:spPr>
        <a:xfrm>
          <a:off x="3533969" y="1835053"/>
          <a:ext cx="1314339" cy="131433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b="1" kern="1200" dirty="0"/>
            <a:t>60 países miembros</a:t>
          </a:r>
        </a:p>
      </dsp:txBody>
      <dsp:txXfrm>
        <a:off x="3726449" y="2027533"/>
        <a:ext cx="929379" cy="929379"/>
      </dsp:txXfrm>
    </dsp:sp>
    <dsp:sp modelId="{E69D4FC9-D458-4AB9-8AFA-F01038DA97DA}">
      <dsp:nvSpPr>
        <dsp:cNvPr id="0" name=""/>
        <dsp:cNvSpPr/>
      </dsp:nvSpPr>
      <dsp:spPr>
        <a:xfrm rot="16200000">
          <a:off x="4026815" y="1310871"/>
          <a:ext cx="328648" cy="446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300" kern="1200"/>
        </a:p>
      </dsp:txBody>
      <dsp:txXfrm>
        <a:off x="4076112" y="1449543"/>
        <a:ext cx="230054" cy="268125"/>
      </dsp:txXfrm>
    </dsp:sp>
    <dsp:sp modelId="{D305D2FE-56B9-45C2-B4C6-E17FA8916838}">
      <dsp:nvSpPr>
        <dsp:cNvPr id="0" name=""/>
        <dsp:cNvSpPr/>
      </dsp:nvSpPr>
      <dsp:spPr>
        <a:xfrm>
          <a:off x="3610267" y="92279"/>
          <a:ext cx="1161744" cy="11226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100" kern="1200" dirty="0"/>
            <a:t>Centros tecnológicos</a:t>
          </a:r>
          <a:endParaRPr lang="es-CL" sz="1100" b="1" kern="1200" dirty="0"/>
        </a:p>
      </dsp:txBody>
      <dsp:txXfrm>
        <a:off x="3780400" y="256692"/>
        <a:ext cx="821478" cy="793856"/>
      </dsp:txXfrm>
    </dsp:sp>
    <dsp:sp modelId="{55E44C4E-6F14-4D00-823D-1D3B96A66211}">
      <dsp:nvSpPr>
        <dsp:cNvPr id="0" name=""/>
        <dsp:cNvSpPr/>
      </dsp:nvSpPr>
      <dsp:spPr>
        <a:xfrm>
          <a:off x="4960771" y="2268785"/>
          <a:ext cx="270931" cy="446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300" kern="1200"/>
        </a:p>
      </dsp:txBody>
      <dsp:txXfrm>
        <a:off x="4960771" y="2358160"/>
        <a:ext cx="189652" cy="268125"/>
      </dsp:txXfrm>
    </dsp:sp>
    <dsp:sp modelId="{9B443A7A-27AA-4FF3-937D-0D345492FE05}">
      <dsp:nvSpPr>
        <dsp:cNvPr id="0" name=""/>
        <dsp:cNvSpPr/>
      </dsp:nvSpPr>
      <dsp:spPr>
        <a:xfrm>
          <a:off x="5359501" y="1860657"/>
          <a:ext cx="1340481" cy="126313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100" kern="1200"/>
            <a:t>Redes de centros y agencias de innovación</a:t>
          </a:r>
          <a:endParaRPr lang="es-CL" sz="1100" b="1" kern="1200" dirty="0"/>
        </a:p>
      </dsp:txBody>
      <dsp:txXfrm>
        <a:off x="5555810" y="2045638"/>
        <a:ext cx="947863" cy="893170"/>
      </dsp:txXfrm>
    </dsp:sp>
    <dsp:sp modelId="{5C5A02E2-6E19-4D02-AE06-29C64BA45F6A}">
      <dsp:nvSpPr>
        <dsp:cNvPr id="0" name=""/>
        <dsp:cNvSpPr/>
      </dsp:nvSpPr>
      <dsp:spPr>
        <a:xfrm rot="5520825">
          <a:off x="4019926" y="3180100"/>
          <a:ext cx="278340" cy="446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300" kern="1200"/>
        </a:p>
      </dsp:txBody>
      <dsp:txXfrm rot="10800000">
        <a:off x="4063144" y="3227750"/>
        <a:ext cx="194838" cy="268125"/>
      </dsp:txXfrm>
    </dsp:sp>
    <dsp:sp modelId="{A2DF04F7-745E-4E8D-9AF0-9BB757C0B3FF}">
      <dsp:nvSpPr>
        <dsp:cNvPr id="0" name=""/>
        <dsp:cNvSpPr/>
      </dsp:nvSpPr>
      <dsp:spPr>
        <a:xfrm>
          <a:off x="3486719" y="3673548"/>
          <a:ext cx="1285292" cy="115113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100" kern="1200"/>
            <a:t>Organismos de fomento públicos y privados</a:t>
          </a:r>
          <a:endParaRPr lang="es-CL" sz="1100" b="1" kern="1200" dirty="0"/>
        </a:p>
      </dsp:txBody>
      <dsp:txXfrm>
        <a:off x="3674946" y="3842128"/>
        <a:ext cx="908838" cy="813977"/>
      </dsp:txXfrm>
    </dsp:sp>
    <dsp:sp modelId="{539844A6-9C9C-40DA-8546-35B5929C5200}">
      <dsp:nvSpPr>
        <dsp:cNvPr id="0" name=""/>
        <dsp:cNvSpPr/>
      </dsp:nvSpPr>
      <dsp:spPr>
        <a:xfrm rot="10837314">
          <a:off x="3121475" y="2258757"/>
          <a:ext cx="291534" cy="446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300" kern="1200"/>
        </a:p>
      </dsp:txBody>
      <dsp:txXfrm rot="10800000">
        <a:off x="3208932" y="2348607"/>
        <a:ext cx="204074" cy="268125"/>
      </dsp:txXfrm>
    </dsp:sp>
    <dsp:sp modelId="{D49C8839-29C5-414F-A54B-3F1F94235BCE}">
      <dsp:nvSpPr>
        <dsp:cNvPr id="0" name=""/>
        <dsp:cNvSpPr/>
      </dsp:nvSpPr>
      <dsp:spPr>
        <a:xfrm>
          <a:off x="1728848" y="1874415"/>
          <a:ext cx="1255167" cy="119578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100" kern="1200" dirty="0"/>
            <a:t>Parques científicos</a:t>
          </a:r>
          <a:endParaRPr lang="es-CL" sz="1100" b="1" kern="1200" dirty="0"/>
        </a:p>
      </dsp:txBody>
      <dsp:txXfrm>
        <a:off x="1912663" y="2049534"/>
        <a:ext cx="887537" cy="845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D5760-F6B8-4128-8125-01802B9BCCCD}">
      <dsp:nvSpPr>
        <dsp:cNvPr id="0" name=""/>
        <dsp:cNvSpPr/>
      </dsp:nvSpPr>
      <dsp:spPr>
        <a:xfrm flipV="1">
          <a:off x="1152135" y="1080121"/>
          <a:ext cx="45725" cy="470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3F44A-81DB-4B91-A5C1-988832747352}">
      <dsp:nvSpPr>
        <dsp:cNvPr id="0" name=""/>
        <dsp:cNvSpPr/>
      </dsp:nvSpPr>
      <dsp:spPr>
        <a:xfrm>
          <a:off x="3911" y="3424"/>
          <a:ext cx="2122688" cy="12736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Perfiles Tecnológicos y Comerciales</a:t>
          </a:r>
        </a:p>
      </dsp:txBody>
      <dsp:txXfrm>
        <a:off x="41214" y="40727"/>
        <a:ext cx="2048082" cy="1199007"/>
      </dsp:txXfrm>
    </dsp:sp>
    <dsp:sp modelId="{292F0871-B8C6-46DE-A01A-B0B67C01899B}">
      <dsp:nvSpPr>
        <dsp:cNvPr id="0" name=""/>
        <dsp:cNvSpPr/>
      </dsp:nvSpPr>
      <dsp:spPr>
        <a:xfrm rot="16200000" flipV="1">
          <a:off x="1142832" y="2601578"/>
          <a:ext cx="64300" cy="45720"/>
        </a:xfrm>
        <a:prstGeom prst="rect">
          <a:avLst/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933A5-7FF6-4EA0-9579-91F0D737243C}">
      <dsp:nvSpPr>
        <dsp:cNvPr id="0" name=""/>
        <dsp:cNvSpPr/>
      </dsp:nvSpPr>
      <dsp:spPr>
        <a:xfrm>
          <a:off x="3911" y="1595441"/>
          <a:ext cx="2122688" cy="1273613"/>
        </a:xfrm>
        <a:prstGeom prst="roundRect">
          <a:avLst>
            <a:gd name="adj" fmla="val 10000"/>
          </a:avLst>
        </a:prstGeom>
        <a:solidFill>
          <a:schemeClr val="accent3">
            <a:hueOff val="338825"/>
            <a:satOff val="12500"/>
            <a:lumOff val="-1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Nuevos productos</a:t>
          </a:r>
        </a:p>
      </dsp:txBody>
      <dsp:txXfrm>
        <a:off x="41214" y="1632744"/>
        <a:ext cx="2048082" cy="1199007"/>
      </dsp:txXfrm>
    </dsp:sp>
    <dsp:sp modelId="{330F8D1E-CB90-4247-BF9A-4521A7382832}">
      <dsp:nvSpPr>
        <dsp:cNvPr id="0" name=""/>
        <dsp:cNvSpPr/>
      </dsp:nvSpPr>
      <dsp:spPr>
        <a:xfrm>
          <a:off x="1800203" y="3744416"/>
          <a:ext cx="89267" cy="56466"/>
        </a:xfrm>
        <a:prstGeom prst="rect">
          <a:avLst/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F7834-5F8D-4FB4-82CF-0B118A49A764}">
      <dsp:nvSpPr>
        <dsp:cNvPr id="0" name=""/>
        <dsp:cNvSpPr/>
      </dsp:nvSpPr>
      <dsp:spPr>
        <a:xfrm>
          <a:off x="3911" y="3187458"/>
          <a:ext cx="2122688" cy="1273613"/>
        </a:xfrm>
        <a:prstGeom prst="roundRect">
          <a:avLst>
            <a:gd name="adj" fmla="val 1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Agenda de reuniones en Giras  a UE</a:t>
          </a:r>
        </a:p>
      </dsp:txBody>
      <dsp:txXfrm>
        <a:off x="41214" y="3224761"/>
        <a:ext cx="2048082" cy="1199007"/>
      </dsp:txXfrm>
    </dsp:sp>
    <dsp:sp modelId="{CE345EB0-A03C-4584-9367-84375B9EE4D6}">
      <dsp:nvSpPr>
        <dsp:cNvPr id="0" name=""/>
        <dsp:cNvSpPr/>
      </dsp:nvSpPr>
      <dsp:spPr>
        <a:xfrm rot="5400000" flipH="1">
          <a:off x="3943446" y="2609283"/>
          <a:ext cx="79710" cy="45720"/>
        </a:xfrm>
        <a:prstGeom prst="rect">
          <a:avLst/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96EBC-E65B-4C9B-ACE0-28DC08E95B5C}">
      <dsp:nvSpPr>
        <dsp:cNvPr id="0" name=""/>
        <dsp:cNvSpPr/>
      </dsp:nvSpPr>
      <dsp:spPr>
        <a:xfrm>
          <a:off x="2827087" y="3187458"/>
          <a:ext cx="2122688" cy="1273613"/>
        </a:xfrm>
        <a:prstGeom prst="roundRect">
          <a:avLst>
            <a:gd name="adj" fmla="val 10000"/>
          </a:avLst>
        </a:prstGeom>
        <a:solidFill>
          <a:schemeClr val="accent3">
            <a:hueOff val="1016475"/>
            <a:satOff val="37500"/>
            <a:lumOff val="-55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Ferias Empresariales</a:t>
          </a:r>
        </a:p>
      </dsp:txBody>
      <dsp:txXfrm>
        <a:off x="2864390" y="3224761"/>
        <a:ext cx="2048082" cy="1199007"/>
      </dsp:txXfrm>
    </dsp:sp>
    <dsp:sp modelId="{7D2ADE10-A792-4120-8B0C-CEE886D7DCA5}">
      <dsp:nvSpPr>
        <dsp:cNvPr id="0" name=""/>
        <dsp:cNvSpPr/>
      </dsp:nvSpPr>
      <dsp:spPr>
        <a:xfrm rot="10800000" flipH="1" flipV="1">
          <a:off x="3450095" y="864096"/>
          <a:ext cx="909838" cy="96988"/>
        </a:xfrm>
        <a:prstGeom prst="rect">
          <a:avLst/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490CA-D49D-4510-AF2D-640A567CCD24}">
      <dsp:nvSpPr>
        <dsp:cNvPr id="0" name=""/>
        <dsp:cNvSpPr/>
      </dsp:nvSpPr>
      <dsp:spPr>
        <a:xfrm>
          <a:off x="2827087" y="1595441"/>
          <a:ext cx="2122688" cy="1273613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Contactos</a:t>
          </a:r>
        </a:p>
      </dsp:txBody>
      <dsp:txXfrm>
        <a:off x="2864390" y="1632744"/>
        <a:ext cx="2048082" cy="1199007"/>
      </dsp:txXfrm>
    </dsp:sp>
    <dsp:sp modelId="{0BA08D6A-9958-4E8C-B5F7-8CAE54EA94CA}">
      <dsp:nvSpPr>
        <dsp:cNvPr id="0" name=""/>
        <dsp:cNvSpPr/>
      </dsp:nvSpPr>
      <dsp:spPr>
        <a:xfrm flipH="1" flipV="1">
          <a:off x="6336696" y="288033"/>
          <a:ext cx="1313947" cy="47028"/>
        </a:xfrm>
        <a:prstGeom prst="rect">
          <a:avLst/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6797B-4EC4-48AB-8809-0696AC4B71C6}">
      <dsp:nvSpPr>
        <dsp:cNvPr id="0" name=""/>
        <dsp:cNvSpPr/>
      </dsp:nvSpPr>
      <dsp:spPr>
        <a:xfrm>
          <a:off x="2827087" y="3424"/>
          <a:ext cx="2122688" cy="1273613"/>
        </a:xfrm>
        <a:prstGeom prst="roundRect">
          <a:avLst>
            <a:gd name="adj" fmla="val 10000"/>
          </a:avLst>
        </a:prstGeom>
        <a:solidFill>
          <a:schemeClr val="accent3">
            <a:hueOff val="1694124"/>
            <a:satOff val="62500"/>
            <a:lumOff val="-91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Información UE</a:t>
          </a:r>
        </a:p>
      </dsp:txBody>
      <dsp:txXfrm>
        <a:off x="2864390" y="40727"/>
        <a:ext cx="2048082" cy="1199007"/>
      </dsp:txXfrm>
    </dsp:sp>
    <dsp:sp modelId="{6F4E929F-0B47-41DA-AD42-7464728C3201}">
      <dsp:nvSpPr>
        <dsp:cNvPr id="0" name=""/>
        <dsp:cNvSpPr/>
      </dsp:nvSpPr>
      <dsp:spPr>
        <a:xfrm rot="16200000" flipH="1">
          <a:off x="6188885" y="68208"/>
          <a:ext cx="100215" cy="339437"/>
        </a:xfrm>
        <a:prstGeom prst="rect">
          <a:avLst/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AE548-053C-444E-8A9A-88DBF49EBE99}">
      <dsp:nvSpPr>
        <dsp:cNvPr id="0" name=""/>
        <dsp:cNvSpPr/>
      </dsp:nvSpPr>
      <dsp:spPr>
        <a:xfrm>
          <a:off x="5650263" y="3424"/>
          <a:ext cx="2122688" cy="1273613"/>
        </a:xfrm>
        <a:prstGeom prst="roundRect">
          <a:avLst>
            <a:gd name="adj" fmla="val 1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Nuevos mercados</a:t>
          </a:r>
        </a:p>
      </dsp:txBody>
      <dsp:txXfrm>
        <a:off x="5687566" y="40727"/>
        <a:ext cx="2048082" cy="1199007"/>
      </dsp:txXfrm>
    </dsp:sp>
    <dsp:sp modelId="{1B8F7BBC-E7C7-444E-8CC5-A1B8AFCC2731}">
      <dsp:nvSpPr>
        <dsp:cNvPr id="0" name=""/>
        <dsp:cNvSpPr/>
      </dsp:nvSpPr>
      <dsp:spPr>
        <a:xfrm rot="16200000" flipV="1">
          <a:off x="6505229" y="2639785"/>
          <a:ext cx="430071" cy="47036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E7F34-BE78-43AA-B731-E23A1A3BEFEF}">
      <dsp:nvSpPr>
        <dsp:cNvPr id="0" name=""/>
        <dsp:cNvSpPr/>
      </dsp:nvSpPr>
      <dsp:spPr>
        <a:xfrm>
          <a:off x="5650263" y="1595441"/>
          <a:ext cx="2122688" cy="1273613"/>
        </a:xfrm>
        <a:prstGeom prst="roundRect">
          <a:avLst>
            <a:gd name="adj" fmla="val 10000"/>
          </a:avLst>
        </a:prstGeom>
        <a:solidFill>
          <a:schemeClr val="accent3">
            <a:hueOff val="2371774"/>
            <a:satOff val="87500"/>
            <a:lumOff val="-128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Información proyectos</a:t>
          </a:r>
        </a:p>
      </dsp:txBody>
      <dsp:txXfrm>
        <a:off x="5687566" y="1632744"/>
        <a:ext cx="2048082" cy="1199007"/>
      </dsp:txXfrm>
    </dsp:sp>
    <dsp:sp modelId="{C34B6153-7864-4E44-A9DF-EC0D298DBF05}">
      <dsp:nvSpPr>
        <dsp:cNvPr id="0" name=""/>
        <dsp:cNvSpPr/>
      </dsp:nvSpPr>
      <dsp:spPr>
        <a:xfrm>
          <a:off x="5650263" y="3187458"/>
          <a:ext cx="2122688" cy="1273613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Ruedas de Negocios</a:t>
          </a:r>
        </a:p>
      </dsp:txBody>
      <dsp:txXfrm>
        <a:off x="5687566" y="3224761"/>
        <a:ext cx="2048082" cy="1199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0732E-0B7A-0B45-AAF6-C952E275FE66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DABB5-54C7-E147-B152-8D5D052F0CA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602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>
            <a:extLst>
              <a:ext uri="{FF2B5EF4-FFF2-40B4-BE49-F238E27FC236}">
                <a16:creationId xmlns:a16="http://schemas.microsoft.com/office/drawing/2014/main" id="{2BADCB2F-8B0C-466B-E86B-4A747A729C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Marcador de notas">
            <a:extLst>
              <a:ext uri="{FF2B5EF4-FFF2-40B4-BE49-F238E27FC236}">
                <a16:creationId xmlns:a16="http://schemas.microsoft.com/office/drawing/2014/main" id="{5F69C698-7FAE-3C7A-605A-478A21947B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L" altLang="es-CL">
              <a:latin typeface="Arial" panose="020B0604020202020204" pitchFamily="34" charset="0"/>
            </a:endParaRPr>
          </a:p>
        </p:txBody>
      </p:sp>
      <p:sp>
        <p:nvSpPr>
          <p:cNvPr id="16388" name="3 Marcador de número de diapositiva">
            <a:extLst>
              <a:ext uri="{FF2B5EF4-FFF2-40B4-BE49-F238E27FC236}">
                <a16:creationId xmlns:a16="http://schemas.microsoft.com/office/drawing/2014/main" id="{7C7992B0-1512-E95D-12AF-42281AC79D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238" indent="-290513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5225" indent="-23177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1950" indent="-23177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675" indent="-23177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8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30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02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74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265A29-FF3D-46E2-893B-15676512FF3A}" type="slidenum">
              <a:rPr lang="es-CL" altLang="es-C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s-CL" altLang="es-C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>
            <a:extLst>
              <a:ext uri="{FF2B5EF4-FFF2-40B4-BE49-F238E27FC236}">
                <a16:creationId xmlns:a16="http://schemas.microsoft.com/office/drawing/2014/main" id="{03C6FA90-7D08-3D8B-496C-BED6427647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Marcador de notas">
            <a:extLst>
              <a:ext uri="{FF2B5EF4-FFF2-40B4-BE49-F238E27FC236}">
                <a16:creationId xmlns:a16="http://schemas.microsoft.com/office/drawing/2014/main" id="{7AC6F196-B6C5-886B-8069-328627E109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L" altLang="es-CL">
              <a:latin typeface="Arial" panose="020B0604020202020204" pitchFamily="34" charset="0"/>
            </a:endParaRPr>
          </a:p>
        </p:txBody>
      </p:sp>
      <p:sp>
        <p:nvSpPr>
          <p:cNvPr id="18436" name="3 Marcador de número de diapositiva">
            <a:extLst>
              <a:ext uri="{FF2B5EF4-FFF2-40B4-BE49-F238E27FC236}">
                <a16:creationId xmlns:a16="http://schemas.microsoft.com/office/drawing/2014/main" id="{6267BBAF-9246-1420-209A-35EAAC9F20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238" indent="-290513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5225" indent="-23177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1950" indent="-23177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675" indent="-23177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8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30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02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74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9DFC25-809B-41E5-8200-CBE30EDC4815}" type="slidenum">
              <a:rPr lang="es-CL" altLang="es-C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s-CL" altLang="es-C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>
            <a:extLst>
              <a:ext uri="{FF2B5EF4-FFF2-40B4-BE49-F238E27FC236}">
                <a16:creationId xmlns:a16="http://schemas.microsoft.com/office/drawing/2014/main" id="{7F305FBB-735E-14C3-8FDF-CE5DB40DD1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Marcador de notas">
            <a:extLst>
              <a:ext uri="{FF2B5EF4-FFF2-40B4-BE49-F238E27FC236}">
                <a16:creationId xmlns:a16="http://schemas.microsoft.com/office/drawing/2014/main" id="{145A4AB0-F833-8061-9D63-34C5450644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L" altLang="es-CL">
              <a:latin typeface="Arial" panose="020B0604020202020204" pitchFamily="34" charset="0"/>
            </a:endParaRPr>
          </a:p>
        </p:txBody>
      </p:sp>
      <p:sp>
        <p:nvSpPr>
          <p:cNvPr id="26628" name="3 Marcador de número de diapositiva">
            <a:extLst>
              <a:ext uri="{FF2B5EF4-FFF2-40B4-BE49-F238E27FC236}">
                <a16:creationId xmlns:a16="http://schemas.microsoft.com/office/drawing/2014/main" id="{067999ED-4C5A-053F-BA96-FFEF09B9ED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238" indent="-290513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5225" indent="-23177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1950" indent="-23177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675" indent="-231775" defTabSz="9413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8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30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02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7475" indent="-231775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7218E6-8802-402B-B7E0-B6F70E24AC68}" type="slidenum">
              <a:rPr lang="es-CL" altLang="es-C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s-CL" altLang="es-C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EDE0F-3721-A449-8362-1E233C5A0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3C781-1D30-B94F-BD0E-A47DE54F8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D5156-6136-684B-AA57-9C1705C0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2164F-2B01-7B43-84F0-AC5CF738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FB9F2-F92D-364C-A416-363D837E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355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7200-2F17-1043-A6AF-8FAD0A91A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7C99D-4A4A-C442-9E95-A8FC5B2FD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85AE-30FE-5645-9825-E7934278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BC929-3B1D-D944-811D-48838639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386F1-5D65-4943-A812-8C3B2278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602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75A14B-0E86-7F42-87B1-C10E618CB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07A70-A806-234C-A627-48937E6AB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DC456-DB37-4940-8933-7F8C037E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733D-C0B6-B644-A2F0-6DCC62172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82EF1-CD0B-D641-9152-8F862246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8719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rafik 1" descr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231" y="0"/>
            <a:ext cx="3964773" cy="10787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Grafik 2" descr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331"/>
            <a:ext cx="102742" cy="33835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Grafik 3" descr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53877"/>
            <a:ext cx="103848" cy="3420002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318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0392D-9A11-6D4E-8D51-BBB9ABA1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7F229-94D2-4E41-90FB-7B029C8EA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73237-DF40-E44A-B5FB-6F842439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00F9D-FF0E-1F43-8810-A17E8E91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565D4-E7D5-9F45-B92D-4F5FBB9E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698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FFA5-4857-5A46-9449-A309DCFDE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EB3C3-F2BA-4B42-8549-FB7AFCE7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F5169-050D-644B-AE04-58B5E884D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6766A-40FE-6444-969F-F9E8A25FB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1BB3E-BD6D-F84E-B718-7FD7C0A1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198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BCAF-5CD5-764B-A6FB-7F08177C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CCB79-5EC5-1C48-9720-3AA2BDFDE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12034-C3A8-3846-8F30-831AE2AAA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5268B-F20C-2746-A288-B0673587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370E8-56E2-0144-873C-1F2B4C4C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394AB-C7D1-064B-9926-7D023DFA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36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692B2-062E-F34A-B4C2-74E78710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C2DE6-A454-484C-810F-2606276C1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534DF-32B4-DC41-8389-E334C1150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CAFF0-7486-374F-BDC9-9FB1070F9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BADDA2-5198-5246-8E1E-BA133ED6E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254BCC-0FC7-4B4E-BE50-C9942D94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C0708-0D95-CC45-BB5A-83AA4C90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A692FA-7439-964B-B8D5-E554181B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853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42E5E-7521-5443-814B-A15D5483A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0279D0-2FC0-B447-BE89-BB966694E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8DB2A-2EE8-394D-984D-072E5CA2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9EE2E-E7F7-3242-A3CC-DF9C8103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814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4FCE28-C40D-C741-B6A1-7411504D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F091A8-E4A5-444F-91FF-CDD3A5FE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26D8C-01AD-C848-9706-A78E2A77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980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15F08-6843-9C45-8436-B5F211DE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963F8-AFD3-CD4B-87C0-9FD855F13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3183F-3765-7543-A33A-8409BED8B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79E7C-3194-9F4D-808D-70704C15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284FD-5FAF-D14C-A2F2-1E08978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D1C59-D2D8-5D44-A5E7-050C55EF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26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BC3E0-F545-E949-B2E1-E0182D91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6B208C-8ED4-F448-B312-FB7487A43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FF21C-08DB-8448-93DF-0979C08E6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CE2E5-2AE2-4143-86E2-8E7A9147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27053-F946-E347-B991-4326E21F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87D29-97F8-674A-BDBB-0B59304E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357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01BCF-3AD7-0244-99BE-7E5AD120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82D69-11B6-8C45-B64F-CB445F7CF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D7D87-8214-0F40-A152-3EDB5F801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F0AE-14CE-B846-B920-3F908D000242}" type="datetimeFigureOut">
              <a:rPr lang="es-ES_tradnl" smtClean="0"/>
              <a:t>16/06/2023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141EE-04C0-DC45-B316-AE9CA7351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8A150-FD82-DB46-933B-D46132C41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2A012-20D7-E042-AB31-DD62D2BE16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87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6.jpe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chile.cl/" TargetMode="External"/><Relationship Id="rId2" Type="http://schemas.openxmlformats.org/officeDocument/2006/relationships/hyperlink" Target="mailto:ipalma@eurochile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21478A7-2C1B-591C-5876-634D7AAC7CD7}"/>
              </a:ext>
            </a:extLst>
          </p:cNvPr>
          <p:cNvSpPr/>
          <p:nvPr/>
        </p:nvSpPr>
        <p:spPr>
          <a:xfrm>
            <a:off x="7785716" y="150920"/>
            <a:ext cx="4154749" cy="1597981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3299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8" name="Imagen 7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3874075-2FA7-759C-BBF2-F96FD3B01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538" y="949910"/>
            <a:ext cx="5872923" cy="1597981"/>
          </a:xfrm>
          <a:prstGeom prst="rect">
            <a:avLst/>
          </a:prstGeom>
        </p:spPr>
      </p:pic>
      <p:pic>
        <p:nvPicPr>
          <p:cNvPr id="18" name="Imagen 1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46B6F66-6E74-6F03-F8C0-4DEFA61480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3" b="13969"/>
          <a:stretch/>
        </p:blipFill>
        <p:spPr>
          <a:xfrm>
            <a:off x="8600686" y="4577016"/>
            <a:ext cx="2871650" cy="646878"/>
          </a:xfrm>
          <a:prstGeom prst="rect">
            <a:avLst/>
          </a:prstGeom>
        </p:spPr>
      </p:pic>
      <p:pic>
        <p:nvPicPr>
          <p:cNvPr id="19" name="Imagen 18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3C781B95-5E8D-9AEE-9304-00B35E7BDF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896" y="4608876"/>
            <a:ext cx="2508206" cy="583158"/>
          </a:xfrm>
          <a:prstGeom prst="rect">
            <a:avLst/>
          </a:prstGeom>
        </p:spPr>
      </p:pic>
      <p:pic>
        <p:nvPicPr>
          <p:cNvPr id="3" name="Imagen 2" descr="Eurecat - eNEM">
            <a:extLst>
              <a:ext uri="{FF2B5EF4-FFF2-40B4-BE49-F238E27FC236}">
                <a16:creationId xmlns:a16="http://schemas.microsoft.com/office/drawing/2014/main" id="{E0EECC79-CFFD-7FB5-620B-C54F02C3AF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79" b="23677"/>
          <a:stretch/>
        </p:blipFill>
        <p:spPr bwMode="auto">
          <a:xfrm>
            <a:off x="1450429" y="4536414"/>
            <a:ext cx="2140884" cy="7844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689143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C4F9B39E-BDC7-4D23-BF1F-BC285B87ED8E}"/>
              </a:ext>
            </a:extLst>
          </p:cNvPr>
          <p:cNvSpPr txBox="1">
            <a:spLocks/>
          </p:cNvSpPr>
          <p:nvPr/>
        </p:nvSpPr>
        <p:spPr bwMode="auto">
          <a:xfrm>
            <a:off x="2220588" y="678899"/>
            <a:ext cx="10561834" cy="42292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CL" sz="4000" b="1" dirty="0">
                <a:solidFill>
                  <a:srgbClr val="1982BE"/>
                </a:solidFill>
                <a:latin typeface="Open Sans"/>
                <a:ea typeface="Open Sans"/>
                <a:cs typeface="Arial"/>
              </a:rPr>
              <a:t>Fundación Empresarial Eurochile</a:t>
            </a:r>
            <a:endParaRPr lang="es-AR" sz="4000" b="1" dirty="0">
              <a:solidFill>
                <a:srgbClr val="1982BE"/>
              </a:solidFill>
              <a:latin typeface="Open Sans"/>
              <a:ea typeface="Open Sans"/>
              <a:cs typeface="Arial"/>
            </a:endParaRPr>
          </a:p>
        </p:txBody>
      </p:sp>
      <p:sp>
        <p:nvSpPr>
          <p:cNvPr id="6150" name="CuadroTexto 7">
            <a:extLst>
              <a:ext uri="{FF2B5EF4-FFF2-40B4-BE49-F238E27FC236}">
                <a16:creationId xmlns:a16="http://schemas.microsoft.com/office/drawing/2014/main" id="{5ADA5E5C-F3C4-425E-A38C-9A3461E68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24" y="1844771"/>
            <a:ext cx="10806128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MX" altLang="es-CL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Misión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Eurochile fue fundado para </a:t>
            </a:r>
            <a:r>
              <a:rPr lang="es-MX" altLang="es-CL" sz="20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crear</a:t>
            </a: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, </a:t>
            </a:r>
            <a:r>
              <a:rPr lang="es-MX" altLang="es-CL" sz="20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promover</a:t>
            </a: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 y </a:t>
            </a:r>
            <a:r>
              <a:rPr lang="es-MX" altLang="es-CL" sz="20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consolidar</a:t>
            </a: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s-MX" altLang="es-CL" sz="20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vínculos </a:t>
            </a:r>
            <a:r>
              <a:rPr lang="es-MX" altLang="es-CL" sz="24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económicos</a:t>
            </a: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, </a:t>
            </a:r>
            <a:r>
              <a:rPr lang="es-MX" altLang="es-CL" sz="20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comerciales</a:t>
            </a: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 y </a:t>
            </a:r>
            <a:r>
              <a:rPr lang="es-MX" altLang="es-CL" sz="20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tecnológicos</a:t>
            </a: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 entre </a:t>
            </a:r>
            <a:r>
              <a:rPr lang="es-MX" altLang="es-CL" sz="20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pequeñas y medianas empresas e instituciones chilenas</a:t>
            </a: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 y de las naciones que integran la </a:t>
            </a:r>
            <a:r>
              <a:rPr lang="es-MX" altLang="es-CL" sz="20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Unión Europea</a:t>
            </a: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, tanto públicas como privadas, siendo un facilitador del </a:t>
            </a:r>
            <a:r>
              <a:rPr lang="es-MX" altLang="es-CL" sz="2000" b="1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proceso de internacionalización </a:t>
            </a:r>
            <a:r>
              <a:rPr lang="es-MX" altLang="es-CL" sz="2000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de las Pymes y del fortalecimiento de las instituciones de apoyo.</a:t>
            </a:r>
            <a:endParaRPr lang="es-CL" altLang="es-CL" sz="2000" dirty="0">
              <a:solidFill>
                <a:srgbClr val="002060"/>
              </a:solidFill>
              <a:latin typeface="Open Sans"/>
              <a:ea typeface="Open Sans"/>
              <a:cs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487956D-00E9-402E-9E17-1DBF30901F95}"/>
              </a:ext>
            </a:extLst>
          </p:cNvPr>
          <p:cNvSpPr txBox="1"/>
          <p:nvPr/>
        </p:nvSpPr>
        <p:spPr>
          <a:xfrm>
            <a:off x="215246" y="1319734"/>
            <a:ext cx="11761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rgbClr val="002060"/>
                </a:solidFill>
                <a:latin typeface="Open Sans"/>
                <a:ea typeface="Open Sans"/>
                <a:cs typeface="Arial"/>
              </a:rPr>
              <a:t>Fundada conjuntamente por el Estado de Chile y la Unión Europea en 1993</a:t>
            </a:r>
          </a:p>
          <a:p>
            <a:endParaRPr lang="es-CL" dirty="0"/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8578CC52-5EA8-7805-5155-0EE969E392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5943904"/>
              </p:ext>
            </p:extLst>
          </p:nvPr>
        </p:nvGraphicFramePr>
        <p:xfrm>
          <a:off x="371364" y="4709055"/>
          <a:ext cx="11449272" cy="1870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074CC6EF-5F47-6FFF-B545-FD2478E54CC4}"/>
              </a:ext>
            </a:extLst>
          </p:cNvPr>
          <p:cNvSpPr txBox="1"/>
          <p:nvPr/>
        </p:nvSpPr>
        <p:spPr>
          <a:xfrm>
            <a:off x="3575720" y="402998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u="sng">
                <a:solidFill>
                  <a:srgbClr val="00B0F0"/>
                </a:solidFill>
              </a:rPr>
              <a:t>Líneas de acción</a:t>
            </a:r>
          </a:p>
        </p:txBody>
      </p:sp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99631F4-BD4C-48F5-636C-379E1E57AE6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3" b="13969"/>
          <a:stretch/>
        </p:blipFill>
        <p:spPr>
          <a:xfrm>
            <a:off x="215246" y="278234"/>
            <a:ext cx="2871650" cy="6468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EC1DC-D9E7-A6F2-6327-AA1414D3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58" y="261261"/>
            <a:ext cx="12021569" cy="1325563"/>
          </a:xfrm>
        </p:spPr>
        <p:txBody>
          <a:bodyPr>
            <a:noAutofit/>
          </a:bodyPr>
          <a:lstStyle/>
          <a:p>
            <a:pPr algn="ctr"/>
            <a:r>
              <a:rPr lang="es-CL" sz="2800" b="1" dirty="0">
                <a:solidFill>
                  <a:srgbClr val="1982BF"/>
                </a:solidFill>
              </a:rPr>
              <a:t>Eurochile aborda los territorios desde el trabajo asociativo con actores locales para llegar a las </a:t>
            </a:r>
            <a:r>
              <a:rPr lang="es-CL" sz="2800" b="1" dirty="0" err="1">
                <a:solidFill>
                  <a:srgbClr val="1982BF"/>
                </a:solidFill>
              </a:rPr>
              <a:t>Mipymes</a:t>
            </a:r>
            <a:r>
              <a:rPr lang="es-CL" sz="2800" b="1" dirty="0">
                <a:solidFill>
                  <a:srgbClr val="1982BF"/>
                </a:solidFill>
              </a:rPr>
              <a:t> beneficiarias y apoyarlas con nuestras redes europeas </a:t>
            </a:r>
          </a:p>
        </p:txBody>
      </p:sp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9D2FF2A5-9137-6A08-3EB0-B11520BD5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331" y="2675408"/>
            <a:ext cx="2171273" cy="2171273"/>
          </a:xfrm>
          <a:prstGeom prst="rect">
            <a:avLst/>
          </a:prstGeom>
        </p:spPr>
      </p:pic>
      <p:pic>
        <p:nvPicPr>
          <p:cNvPr id="13" name="Marcador de contenido 12" descr="Icono&#10;&#10;Descripción generada automáticamente">
            <a:extLst>
              <a:ext uri="{FF2B5EF4-FFF2-40B4-BE49-F238E27FC236}">
                <a16:creationId xmlns:a16="http://schemas.microsoft.com/office/drawing/2014/main" id="{F4B69240-CF76-04DF-2CEB-E8FBF3D1C5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85225" y="1551114"/>
            <a:ext cx="1124294" cy="1124294"/>
          </a:xfrm>
        </p:spPr>
      </p:pic>
      <p:sp>
        <p:nvSpPr>
          <p:cNvPr id="14" name="Manual Input 22">
            <a:extLst>
              <a:ext uri="{FF2B5EF4-FFF2-40B4-BE49-F238E27FC236}">
                <a16:creationId xmlns:a16="http://schemas.microsoft.com/office/drawing/2014/main" id="{61A85C2C-B92F-D3AA-A390-7D0FE41E85DA}"/>
              </a:ext>
            </a:extLst>
          </p:cNvPr>
          <p:cNvSpPr/>
          <p:nvPr/>
        </p:nvSpPr>
        <p:spPr>
          <a:xfrm>
            <a:off x="0" y="6461221"/>
            <a:ext cx="12192000" cy="427703"/>
          </a:xfrm>
          <a:prstGeom prst="flowChartManualInput">
            <a:avLst/>
          </a:prstGeom>
          <a:solidFill>
            <a:srgbClr val="1982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bg1"/>
              </a:solidFill>
            </a:endParaRPr>
          </a:p>
        </p:txBody>
      </p:sp>
      <p:pic>
        <p:nvPicPr>
          <p:cNvPr id="20" name="Imagen 19" descr="Icono&#10;&#10;Descripción generada automáticamente">
            <a:extLst>
              <a:ext uri="{FF2B5EF4-FFF2-40B4-BE49-F238E27FC236}">
                <a16:creationId xmlns:a16="http://schemas.microsoft.com/office/drawing/2014/main" id="{E1AD05C1-C9B9-5B36-AEF3-F4FA52757D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696" y="3750040"/>
            <a:ext cx="1201015" cy="1201015"/>
          </a:xfrm>
          <a:prstGeom prst="rect">
            <a:avLst/>
          </a:prstGeom>
        </p:spPr>
      </p:pic>
      <p:pic>
        <p:nvPicPr>
          <p:cNvPr id="22" name="Imagen 21" descr="Icono&#10;&#10;Descripción generada automáticamente">
            <a:extLst>
              <a:ext uri="{FF2B5EF4-FFF2-40B4-BE49-F238E27FC236}">
                <a16:creationId xmlns:a16="http://schemas.microsoft.com/office/drawing/2014/main" id="{68E7A367-03B8-BD23-242D-0DB820AE78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5474" y="5371760"/>
            <a:ext cx="1089461" cy="1089461"/>
          </a:xfrm>
          <a:prstGeom prst="rect">
            <a:avLst/>
          </a:prstGeom>
        </p:spPr>
      </p:pic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id="{9F4483B5-97F8-9DBE-95CC-41A83A4371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9070" y="1690688"/>
            <a:ext cx="1039252" cy="1039252"/>
          </a:xfrm>
          <a:prstGeom prst="rect">
            <a:avLst/>
          </a:prstGeom>
        </p:spPr>
      </p:pic>
      <p:pic>
        <p:nvPicPr>
          <p:cNvPr id="27" name="Imagen 26" descr="Icono&#10;&#10;Descripción generada automáticamente">
            <a:extLst>
              <a:ext uri="{FF2B5EF4-FFF2-40B4-BE49-F238E27FC236}">
                <a16:creationId xmlns:a16="http://schemas.microsoft.com/office/drawing/2014/main" id="{A6158815-10BF-8BD8-E868-5362DBE2BA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08998" y="3538814"/>
            <a:ext cx="1412241" cy="1412241"/>
          </a:xfrm>
          <a:prstGeom prst="rect">
            <a:avLst/>
          </a:prstGeom>
        </p:spPr>
      </p:pic>
      <p:pic>
        <p:nvPicPr>
          <p:cNvPr id="29" name="Imagen 28" descr="Icono&#10;&#10;Descripción generada automáticamente">
            <a:extLst>
              <a:ext uri="{FF2B5EF4-FFF2-40B4-BE49-F238E27FC236}">
                <a16:creationId xmlns:a16="http://schemas.microsoft.com/office/drawing/2014/main" id="{CA005B50-EF68-B19E-313D-A41C6C0A89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14683" y="5291859"/>
            <a:ext cx="1201016" cy="1201016"/>
          </a:xfrm>
          <a:prstGeom prst="rect">
            <a:avLst/>
          </a:prstGeom>
        </p:spPr>
      </p:pic>
      <p:pic>
        <p:nvPicPr>
          <p:cNvPr id="31" name="Imagen 30" descr="Forma&#10;&#10;Descripción generada automáticamente con confianza baja">
            <a:extLst>
              <a:ext uri="{FF2B5EF4-FFF2-40B4-BE49-F238E27FC236}">
                <a16:creationId xmlns:a16="http://schemas.microsoft.com/office/drawing/2014/main" id="{60CFFFB6-BD02-9142-3D3D-8E8ADDE157C0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7851710">
            <a:off x="4067945" y="1665449"/>
            <a:ext cx="4214049" cy="4214049"/>
          </a:xfrm>
          <a:prstGeom prst="rect">
            <a:avLst/>
          </a:prstGeom>
        </p:spPr>
      </p:pic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4C9705F-E3D6-E861-BB10-4AD0098C4D3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3" b="13969"/>
          <a:stretch/>
        </p:blipFill>
        <p:spPr>
          <a:xfrm>
            <a:off x="9226078" y="5647716"/>
            <a:ext cx="2871650" cy="64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9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>
            <a:extLst>
              <a:ext uri="{FF2B5EF4-FFF2-40B4-BE49-F238E27FC236}">
                <a16:creationId xmlns:a16="http://schemas.microsoft.com/office/drawing/2014/main" id="{CBFAB93C-B6C2-4881-B122-58EB07492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213" y="813911"/>
            <a:ext cx="6305550" cy="720725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es-CL" sz="3200" dirty="0">
                <a:solidFill>
                  <a:srgbClr val="707173"/>
                </a:solidFill>
                <a:ea typeface="+mn-ea"/>
              </a:rPr>
              <a:t> </a:t>
            </a:r>
            <a:r>
              <a:rPr lang="es-CL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Enterprise </a:t>
            </a:r>
            <a:r>
              <a:rPr lang="es-CL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Europe</a:t>
            </a:r>
            <a:r>
              <a:rPr lang="es-CL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 Network</a:t>
            </a:r>
            <a:endParaRPr lang="es-ES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363" name="8 CuadroTexto">
            <a:extLst>
              <a:ext uri="{FF2B5EF4-FFF2-40B4-BE49-F238E27FC236}">
                <a16:creationId xmlns:a16="http://schemas.microsoft.com/office/drawing/2014/main" id="{D573E8E8-F999-D943-CBB4-5FEA5A513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2155825"/>
            <a:ext cx="863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1100">
                <a:solidFill>
                  <a:schemeClr val="bg1"/>
                </a:solidFill>
                <a:latin typeface="Calibri" panose="020F0502020204030204" pitchFamily="34" charset="0"/>
              </a:rPr>
              <a:t>Cámaras de comercio nacionales y regionales</a:t>
            </a:r>
          </a:p>
        </p:txBody>
      </p:sp>
      <p:sp>
        <p:nvSpPr>
          <p:cNvPr id="15364" name="12 CuadroTexto">
            <a:extLst>
              <a:ext uri="{FF2B5EF4-FFF2-40B4-BE49-F238E27FC236}">
                <a16:creationId xmlns:a16="http://schemas.microsoft.com/office/drawing/2014/main" id="{7FCA9E0F-3E7E-D8CE-36F7-324AC2E25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4951414"/>
            <a:ext cx="1060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1100">
                <a:solidFill>
                  <a:schemeClr val="bg1"/>
                </a:solidFill>
                <a:latin typeface="Calibri" panose="020F0502020204030204" pitchFamily="34" charset="0"/>
              </a:rPr>
              <a:t>Federaciones empresariales de pymes</a:t>
            </a:r>
          </a:p>
        </p:txBody>
      </p:sp>
      <p:cxnSp>
        <p:nvCxnSpPr>
          <p:cNvPr id="20" name="19 Conector recto de flecha">
            <a:extLst>
              <a:ext uri="{FF2B5EF4-FFF2-40B4-BE49-F238E27FC236}">
                <a16:creationId xmlns:a16="http://schemas.microsoft.com/office/drawing/2014/main" id="{8426B3E0-0AF1-4B72-8D3B-FC414CC4AE37}"/>
              </a:ext>
            </a:extLst>
          </p:cNvPr>
          <p:cNvCxnSpPr/>
          <p:nvPr/>
        </p:nvCxnSpPr>
        <p:spPr>
          <a:xfrm>
            <a:off x="7964488" y="177323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CuadroTexto 1">
            <a:extLst>
              <a:ext uri="{FF2B5EF4-FFF2-40B4-BE49-F238E27FC236}">
                <a16:creationId xmlns:a16="http://schemas.microsoft.com/office/drawing/2014/main" id="{105C86AC-1161-82B8-32A0-C251087E0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2276475"/>
            <a:ext cx="1655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L" altLang="es-CL" sz="1800">
              <a:latin typeface="Calibri" panose="020F0502020204030204" pitchFamily="34" charset="0"/>
            </a:endParaRPr>
          </a:p>
        </p:txBody>
      </p:sp>
      <p:sp>
        <p:nvSpPr>
          <p:cNvPr id="13319" name="Marcador de contenido 3">
            <a:extLst>
              <a:ext uri="{FF2B5EF4-FFF2-40B4-BE49-F238E27FC236}">
                <a16:creationId xmlns:a16="http://schemas.microsoft.com/office/drawing/2014/main" id="{4D86A43C-D503-491C-9BE7-2B58C6529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270" y="2253299"/>
            <a:ext cx="10424159" cy="41370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es-CL" sz="2600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La Enterprise </a:t>
            </a:r>
            <a:r>
              <a:rPr lang="es-CL" sz="2600" dirty="0" err="1">
                <a:solidFill>
                  <a:schemeClr val="accent1">
                    <a:lumMod val="75000"/>
                  </a:schemeClr>
                </a:solidFill>
                <a:ea typeface="+mj-ea"/>
              </a:rPr>
              <a:t>Europe</a:t>
            </a:r>
            <a:r>
              <a:rPr lang="es-CL" sz="2600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 Network es la mayor red de apoyo a la PYME que existe en Europa y su misión es impulsar la competitividad de las pymes europeas a través de la internacionalización, la transferencia de tecnología y el acceso a la financiación.</a:t>
            </a:r>
            <a:endParaRPr lang="es-CL" altLang="es-CL" sz="26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  <a:p>
            <a:pPr marL="0" indent="0">
              <a:buNone/>
              <a:defRPr/>
            </a:pPr>
            <a:endParaRPr lang="en-US" sz="26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  <a:p>
            <a:pPr marL="0" indent="0">
              <a:buNone/>
              <a:defRPr/>
            </a:pP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ea typeface="+mj-ea"/>
              </a:rPr>
              <a:t>Depende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 del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ea typeface="+mj-ea"/>
              </a:rPr>
              <a:t>Programa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  <a:ea typeface="+mj-ea"/>
              </a:rPr>
              <a:t>Cosme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 - Competitiveness of Enterprises and Small and Medium-sized Enterprises (SMEs) de la </a:t>
            </a:r>
            <a:r>
              <a:rPr lang="es-CL" sz="2600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Comisión Europea - Dirección General de Crecimiento.</a:t>
            </a:r>
          </a:p>
          <a:p>
            <a:pPr marL="0" indent="0">
              <a:buNone/>
              <a:defRPr/>
            </a:pPr>
            <a:endParaRPr lang="es-CL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s-CL" sz="2600" dirty="0">
                <a:solidFill>
                  <a:schemeClr val="accent1">
                    <a:lumMod val="75000"/>
                  </a:schemeClr>
                </a:solidFill>
              </a:rPr>
              <a:t>La red fue creada en febrero de 2008 por la Comisión Europea, fusión de dos redes anteriores una de tipo comercial, llamada </a:t>
            </a:r>
            <a:r>
              <a:rPr lang="es-CL" sz="2600" b="1" dirty="0">
                <a:solidFill>
                  <a:schemeClr val="accent1">
                    <a:lumMod val="75000"/>
                  </a:schemeClr>
                </a:solidFill>
              </a:rPr>
              <a:t>Euro Info Centros </a:t>
            </a:r>
            <a:r>
              <a:rPr lang="es-CL" sz="2600" dirty="0">
                <a:solidFill>
                  <a:schemeClr val="accent1">
                    <a:lumMod val="75000"/>
                  </a:schemeClr>
                </a:solidFill>
              </a:rPr>
              <a:t>y otra de tipo tecnológica, </a:t>
            </a:r>
            <a:r>
              <a:rPr lang="es-CL" sz="2600" b="1" dirty="0" err="1">
                <a:solidFill>
                  <a:schemeClr val="accent1">
                    <a:lumMod val="75000"/>
                  </a:schemeClr>
                </a:solidFill>
              </a:rPr>
              <a:t>Innovation</a:t>
            </a:r>
            <a:r>
              <a:rPr lang="es-CL" sz="2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2600" b="1" dirty="0" err="1">
                <a:solidFill>
                  <a:schemeClr val="accent1">
                    <a:lumMod val="75000"/>
                  </a:schemeClr>
                </a:solidFill>
              </a:rPr>
              <a:t>relay</a:t>
            </a:r>
            <a:r>
              <a:rPr lang="es-CL" sz="2600" b="1" dirty="0">
                <a:solidFill>
                  <a:schemeClr val="accent1">
                    <a:lumMod val="75000"/>
                  </a:schemeClr>
                </a:solidFill>
              </a:rPr>
              <a:t> Center</a:t>
            </a:r>
            <a:r>
              <a:rPr lang="es-CL" sz="2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es-CL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s-CL" sz="3000" b="1" dirty="0">
                <a:solidFill>
                  <a:schemeClr val="accent1">
                    <a:lumMod val="75000"/>
                  </a:schemeClr>
                </a:solidFill>
              </a:rPr>
              <a:t>Eurochile fue el pionero en Chile y en América Latina de tener acceso a estas redes. </a:t>
            </a:r>
          </a:p>
          <a:p>
            <a:pPr marL="0" indent="0">
              <a:buNone/>
              <a:defRPr/>
            </a:pPr>
            <a:endParaRPr lang="es-CL" altLang="es-CL" sz="2000" b="1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  <a:p>
            <a:pPr marL="0" indent="0">
              <a:buNone/>
              <a:defRPr/>
            </a:pPr>
            <a:endParaRPr lang="es-CL" altLang="es-CL" sz="24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pic>
        <p:nvPicPr>
          <p:cNvPr id="2" name="Imagen 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4D2D42E-A8AD-CB59-01C7-DFFB84573D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3" b="13969"/>
          <a:stretch/>
        </p:blipFill>
        <p:spPr>
          <a:xfrm>
            <a:off x="215246" y="278234"/>
            <a:ext cx="2871650" cy="646878"/>
          </a:xfrm>
          <a:prstGeom prst="rect">
            <a:avLst/>
          </a:prstGeom>
        </p:spPr>
      </p:pic>
      <p:pic>
        <p:nvPicPr>
          <p:cNvPr id="3" name="5 Imagen">
            <a:extLst>
              <a:ext uri="{FF2B5EF4-FFF2-40B4-BE49-F238E27FC236}">
                <a16:creationId xmlns:a16="http://schemas.microsoft.com/office/drawing/2014/main" id="{8E3D6145-E14F-F716-4BEC-1DFFDEFAF7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934" y="278234"/>
            <a:ext cx="1801495" cy="174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>
            <a:extLst>
              <a:ext uri="{FF2B5EF4-FFF2-40B4-BE49-F238E27FC236}">
                <a16:creationId xmlns:a16="http://schemas.microsoft.com/office/drawing/2014/main" id="{1826E04E-5301-BC9C-6EB1-45187212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336551"/>
            <a:ext cx="10389870" cy="720725"/>
          </a:xfrm>
        </p:spPr>
        <p:txBody>
          <a:bodyPr anchor="t">
            <a:noAutofit/>
          </a:bodyPr>
          <a:lstStyle/>
          <a:p>
            <a:pPr algn="just"/>
            <a:r>
              <a:rPr lang="es-CL" altLang="es-CL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¿Quiénes pertenecen a la Enterprise </a:t>
            </a:r>
            <a:r>
              <a:rPr lang="es-CL" altLang="es-CL" sz="3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Europe</a:t>
            </a:r>
            <a:r>
              <a:rPr lang="es-CL" altLang="es-CL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Network?</a:t>
            </a:r>
            <a:endParaRPr lang="es-ES" altLang="es-CL" sz="3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2 Rectángulo">
            <a:extLst>
              <a:ext uri="{FF2B5EF4-FFF2-40B4-BE49-F238E27FC236}">
                <a16:creationId xmlns:a16="http://schemas.microsoft.com/office/drawing/2014/main" id="{86F78BB8-95E7-48DE-BD4B-13A6DADC077A}"/>
              </a:ext>
            </a:extLst>
          </p:cNvPr>
          <p:cNvSpPr/>
          <p:nvPr/>
        </p:nvSpPr>
        <p:spPr>
          <a:xfrm>
            <a:off x="4367214" y="4508500"/>
            <a:ext cx="46037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L"/>
          </a:p>
        </p:txBody>
      </p:sp>
      <p:graphicFrame>
        <p:nvGraphicFramePr>
          <p:cNvPr id="7" name="6 Marcador de contenido">
            <a:extLst>
              <a:ext uri="{FF2B5EF4-FFF2-40B4-BE49-F238E27FC236}">
                <a16:creationId xmlns:a16="http://schemas.microsoft.com/office/drawing/2014/main" id="{32282346-EBD3-4436-BACF-E618ADF8F7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762954"/>
              </p:ext>
            </p:extLst>
          </p:nvPr>
        </p:nvGraphicFramePr>
        <p:xfrm>
          <a:off x="1984537" y="1472486"/>
          <a:ext cx="8424936" cy="499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413" name="Picture 6">
            <a:extLst>
              <a:ext uri="{FF2B5EF4-FFF2-40B4-BE49-F238E27FC236}">
                <a16:creationId xmlns:a16="http://schemas.microsoft.com/office/drawing/2014/main" id="{640D34AA-CDC0-33BF-D457-E4C16BBCA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2046289"/>
            <a:ext cx="1195388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7">
            <a:extLst>
              <a:ext uri="{FF2B5EF4-FFF2-40B4-BE49-F238E27FC236}">
                <a16:creationId xmlns:a16="http://schemas.microsoft.com/office/drawing/2014/main" id="{843FF610-9349-CB70-4675-27C0B7C7E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38" y="1968500"/>
            <a:ext cx="1104900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8">
            <a:extLst>
              <a:ext uri="{FF2B5EF4-FFF2-40B4-BE49-F238E27FC236}">
                <a16:creationId xmlns:a16="http://schemas.microsoft.com/office/drawing/2014/main" id="{2B738707-E960-1DAC-AD0C-B048FB7AB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4" y="4608514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6" name="Picture 9">
            <a:extLst>
              <a:ext uri="{FF2B5EF4-FFF2-40B4-BE49-F238E27FC236}">
                <a16:creationId xmlns:a16="http://schemas.microsoft.com/office/drawing/2014/main" id="{1D54C14B-4437-61C5-2DD5-32967EFC1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6" y="4727576"/>
            <a:ext cx="1058863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7" name="Picture 10">
            <a:extLst>
              <a:ext uri="{FF2B5EF4-FFF2-40B4-BE49-F238E27FC236}">
                <a16:creationId xmlns:a16="http://schemas.microsoft.com/office/drawing/2014/main" id="{BA66636D-00FC-367F-2BE5-0E613F83A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489">
            <a:off x="6716713" y="3146426"/>
            <a:ext cx="40798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8" name="Picture 11">
            <a:extLst>
              <a:ext uri="{FF2B5EF4-FFF2-40B4-BE49-F238E27FC236}">
                <a16:creationId xmlns:a16="http://schemas.microsoft.com/office/drawing/2014/main" id="{2A851D63-65C5-5836-0B8C-78ACDA05E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256919">
            <a:off x="5259389" y="3113089"/>
            <a:ext cx="4079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9" name="Picture 12">
            <a:extLst>
              <a:ext uri="{FF2B5EF4-FFF2-40B4-BE49-F238E27FC236}">
                <a16:creationId xmlns:a16="http://schemas.microsoft.com/office/drawing/2014/main" id="{DA23341B-FE12-4DAC-AC1D-2F26D0529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865208">
            <a:off x="5229226" y="4427538"/>
            <a:ext cx="4079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0" name="Picture 13">
            <a:extLst>
              <a:ext uri="{FF2B5EF4-FFF2-40B4-BE49-F238E27FC236}">
                <a16:creationId xmlns:a16="http://schemas.microsoft.com/office/drawing/2014/main" id="{E56CFF61-CDC3-9004-9DDF-7A9E741B0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60971">
            <a:off x="6553200" y="4587875"/>
            <a:ext cx="407988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21" name="7 CuadroTexto">
            <a:extLst>
              <a:ext uri="{FF2B5EF4-FFF2-40B4-BE49-F238E27FC236}">
                <a16:creationId xmlns:a16="http://schemas.microsoft.com/office/drawing/2014/main" id="{3398343B-1267-AD48-992D-A01D8C2D5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51" y="2173288"/>
            <a:ext cx="10509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1100">
                <a:solidFill>
                  <a:schemeClr val="bg1"/>
                </a:solidFill>
                <a:latin typeface="Calibri" panose="020F0502020204030204" pitchFamily="34" charset="0"/>
              </a:rPr>
              <a:t>Organizaciones privadas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CL" altLang="es-CL" sz="1100">
                <a:solidFill>
                  <a:schemeClr val="bg1"/>
                </a:solidFill>
                <a:latin typeface="Calibri" panose="020F0502020204030204" pitchFamily="34" charset="0"/>
              </a:rPr>
              <a:t>especializadas en trabajo con pymes</a:t>
            </a:r>
          </a:p>
        </p:txBody>
      </p:sp>
      <p:sp>
        <p:nvSpPr>
          <p:cNvPr id="17422" name="8 CuadroTexto">
            <a:extLst>
              <a:ext uri="{FF2B5EF4-FFF2-40B4-BE49-F238E27FC236}">
                <a16:creationId xmlns:a16="http://schemas.microsoft.com/office/drawing/2014/main" id="{EC0B43B4-BBF9-902E-64CE-E4173E347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2155825"/>
            <a:ext cx="863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1100">
                <a:solidFill>
                  <a:schemeClr val="bg1"/>
                </a:solidFill>
                <a:latin typeface="Calibri" panose="020F0502020204030204" pitchFamily="34" charset="0"/>
              </a:rPr>
              <a:t>Cámaras de comercio nacionales y regionales</a:t>
            </a:r>
          </a:p>
        </p:txBody>
      </p:sp>
      <p:sp>
        <p:nvSpPr>
          <p:cNvPr id="17423" name="11 CuadroTexto">
            <a:extLst>
              <a:ext uri="{FF2B5EF4-FFF2-40B4-BE49-F238E27FC236}">
                <a16:creationId xmlns:a16="http://schemas.microsoft.com/office/drawing/2014/main" id="{2AF10C4C-37CF-FE24-C0C4-95BD2627F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26" y="4743451"/>
            <a:ext cx="109696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1100">
                <a:solidFill>
                  <a:schemeClr val="bg1"/>
                </a:solidFill>
                <a:latin typeface="Calibri" panose="020F0502020204030204" pitchFamily="34" charset="0"/>
              </a:rPr>
              <a:t>Organizaciones públicas especializadas en trabajo con pymes</a:t>
            </a:r>
          </a:p>
        </p:txBody>
      </p:sp>
      <p:sp>
        <p:nvSpPr>
          <p:cNvPr id="17424" name="12 CuadroTexto">
            <a:extLst>
              <a:ext uri="{FF2B5EF4-FFF2-40B4-BE49-F238E27FC236}">
                <a16:creationId xmlns:a16="http://schemas.microsoft.com/office/drawing/2014/main" id="{CB2CBC25-3566-613C-E7CB-898FCEFD7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4951414"/>
            <a:ext cx="10604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1100">
                <a:solidFill>
                  <a:schemeClr val="bg1"/>
                </a:solidFill>
                <a:latin typeface="Calibri" panose="020F0502020204030204" pitchFamily="34" charset="0"/>
              </a:rPr>
              <a:t>Federaciones empresariales de pymes</a:t>
            </a:r>
          </a:p>
        </p:txBody>
      </p:sp>
      <p:cxnSp>
        <p:nvCxnSpPr>
          <p:cNvPr id="20" name="19 Conector recto de flecha">
            <a:extLst>
              <a:ext uri="{FF2B5EF4-FFF2-40B4-BE49-F238E27FC236}">
                <a16:creationId xmlns:a16="http://schemas.microsoft.com/office/drawing/2014/main" id="{D4493D7E-B888-45BC-9072-3C4C52D6D5C6}"/>
              </a:ext>
            </a:extLst>
          </p:cNvPr>
          <p:cNvCxnSpPr/>
          <p:nvPr/>
        </p:nvCxnSpPr>
        <p:spPr>
          <a:xfrm>
            <a:off x="7964488" y="177323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CuadroTexto 1">
            <a:extLst>
              <a:ext uri="{FF2B5EF4-FFF2-40B4-BE49-F238E27FC236}">
                <a16:creationId xmlns:a16="http://schemas.microsoft.com/office/drawing/2014/main" id="{7F8CEF3E-A731-4C61-3525-79F24D171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9" y="2124076"/>
            <a:ext cx="1957387" cy="9239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1800">
                <a:latin typeface="Calibri" panose="020F0502020204030204" pitchFamily="34" charset="0"/>
              </a:rPr>
              <a:t>+ de 4.000 expertos en + de 600 organizaciones </a:t>
            </a:r>
          </a:p>
        </p:txBody>
      </p:sp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E5C123A-220C-3AE0-DCB6-BCFCA00FBF7B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3" b="13969"/>
          <a:stretch/>
        </p:blipFill>
        <p:spPr>
          <a:xfrm>
            <a:off x="9051596" y="5874571"/>
            <a:ext cx="2871650" cy="646878"/>
          </a:xfrm>
          <a:prstGeom prst="rect">
            <a:avLst/>
          </a:prstGeom>
        </p:spPr>
      </p:pic>
      <p:pic>
        <p:nvPicPr>
          <p:cNvPr id="6" name="5 Imagen">
            <a:extLst>
              <a:ext uri="{FF2B5EF4-FFF2-40B4-BE49-F238E27FC236}">
                <a16:creationId xmlns:a16="http://schemas.microsoft.com/office/drawing/2014/main" id="{450FEEB2-90BB-67E7-71DD-833E9B3B26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818" y="1095477"/>
            <a:ext cx="2191385" cy="212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4 Rectángulo">
            <a:extLst>
              <a:ext uri="{FF2B5EF4-FFF2-40B4-BE49-F238E27FC236}">
                <a16:creationId xmlns:a16="http://schemas.microsoft.com/office/drawing/2014/main" id="{1A5F72E5-BE00-46C9-ACF7-4AD56D50F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6" y="612775"/>
            <a:ext cx="5472113" cy="75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s-CL" altLang="es-CL" sz="4000" b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Servicios de la Red </a:t>
            </a:r>
            <a:endParaRPr lang="es-ES" altLang="es-CL" sz="4000" b="1" dirty="0">
              <a:solidFill>
                <a:srgbClr val="C00000"/>
              </a:solidFill>
              <a:latin typeface="Arial Narrow" panose="020B0606020202030204" pitchFamily="34" charset="0"/>
              <a:ea typeface="+mj-ea"/>
            </a:endParaRPr>
          </a:p>
        </p:txBody>
      </p:sp>
      <p:graphicFrame>
        <p:nvGraphicFramePr>
          <p:cNvPr id="4" name="3 Diagrama">
            <a:extLst>
              <a:ext uri="{FF2B5EF4-FFF2-40B4-BE49-F238E27FC236}">
                <a16:creationId xmlns:a16="http://schemas.microsoft.com/office/drawing/2014/main" id="{6CBCD1C2-EBE8-498E-988B-899004D819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7981940"/>
              </p:ext>
            </p:extLst>
          </p:nvPr>
        </p:nvGraphicFramePr>
        <p:xfrm>
          <a:off x="766242" y="1995143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Imagen 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2C84840-7ED0-1DFF-06B6-68032DA8319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3" b="13969"/>
          <a:stretch/>
        </p:blipFill>
        <p:spPr>
          <a:xfrm>
            <a:off x="215246" y="278234"/>
            <a:ext cx="2871650" cy="646878"/>
          </a:xfrm>
          <a:prstGeom prst="rect">
            <a:avLst/>
          </a:prstGeom>
        </p:spPr>
      </p:pic>
      <p:pic>
        <p:nvPicPr>
          <p:cNvPr id="3" name="5 Imagen">
            <a:extLst>
              <a:ext uri="{FF2B5EF4-FFF2-40B4-BE49-F238E27FC236}">
                <a16:creationId xmlns:a16="http://schemas.microsoft.com/office/drawing/2014/main" id="{D7299CEC-9F12-A632-0A9E-EDE73CC9AD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972" y="232514"/>
            <a:ext cx="2358155" cy="228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anual Input 22">
            <a:extLst>
              <a:ext uri="{FF2B5EF4-FFF2-40B4-BE49-F238E27FC236}">
                <a16:creationId xmlns:a16="http://schemas.microsoft.com/office/drawing/2014/main" id="{B82628A8-CBA0-F748-907E-1EBEAE59D5D3}"/>
              </a:ext>
            </a:extLst>
          </p:cNvPr>
          <p:cNvSpPr/>
          <p:nvPr/>
        </p:nvSpPr>
        <p:spPr>
          <a:xfrm>
            <a:off x="0" y="5236848"/>
            <a:ext cx="12192000" cy="1712976"/>
          </a:xfrm>
          <a:prstGeom prst="flowChartManualInput">
            <a:avLst/>
          </a:prstGeom>
          <a:solidFill>
            <a:srgbClr val="1982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8DE6C88-9935-35E4-44B0-20622D1A3C2D}"/>
              </a:ext>
            </a:extLst>
          </p:cNvPr>
          <p:cNvSpPr txBox="1"/>
          <p:nvPr/>
        </p:nvSpPr>
        <p:spPr>
          <a:xfrm>
            <a:off x="246578" y="379943"/>
            <a:ext cx="11773917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ES" sz="3600" b="1" i="0" dirty="0">
              <a:solidFill>
                <a:srgbClr val="1982BE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s-ES" sz="3600" b="1" dirty="0">
              <a:solidFill>
                <a:srgbClr val="1982BE"/>
              </a:solidFill>
              <a:latin typeface="Arial" panose="020B0604020202020204" pitchFamily="34" charset="0"/>
            </a:endParaRPr>
          </a:p>
          <a:p>
            <a:pPr algn="ctr"/>
            <a:r>
              <a:rPr lang="es-ES" sz="3600" b="1" dirty="0">
                <a:solidFill>
                  <a:srgbClr val="1982BE"/>
                </a:solidFill>
                <a:latin typeface="Arial" panose="020B0604020202020204" pitchFamily="34" charset="0"/>
              </a:rPr>
              <a:t>Contáctanos</a:t>
            </a:r>
          </a:p>
          <a:p>
            <a:pPr algn="ctr"/>
            <a:endParaRPr lang="es-ES" sz="2800" b="1" i="0" dirty="0">
              <a:solidFill>
                <a:srgbClr val="1982BE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s-ES" sz="2800" b="1" i="0" dirty="0">
              <a:solidFill>
                <a:srgbClr val="1982BE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s-ES" sz="2800" b="1" dirty="0">
              <a:solidFill>
                <a:srgbClr val="1982BE"/>
              </a:solidFill>
              <a:latin typeface="Arial" panose="020B0604020202020204" pitchFamily="34" charset="0"/>
            </a:endParaRPr>
          </a:p>
          <a:p>
            <a:pPr algn="ctr"/>
            <a:endParaRPr lang="es-ES" sz="2800" b="1" dirty="0">
              <a:solidFill>
                <a:srgbClr val="1982BE"/>
              </a:solidFill>
              <a:latin typeface="Arial" panose="020B0604020202020204" pitchFamily="34" charset="0"/>
            </a:endParaRPr>
          </a:p>
          <a:p>
            <a:pPr algn="ctr"/>
            <a:endParaRPr lang="es-ES" sz="2800" b="1" i="0" dirty="0">
              <a:solidFill>
                <a:srgbClr val="1982BE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s-ES" sz="2800" b="1" i="0" dirty="0">
              <a:solidFill>
                <a:srgbClr val="1982BE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rgbClr val="707173"/>
                </a:solidFill>
                <a:latin typeface="Arial" panose="020B0604020202020204" pitchFamily="34" charset="0"/>
              </a:rPr>
              <a:t>Sostenibilidad y Economía Circular</a:t>
            </a:r>
          </a:p>
          <a:p>
            <a:pPr algn="ctr"/>
            <a:r>
              <a:rPr lang="es-ES" sz="2000" b="1" dirty="0">
                <a:solidFill>
                  <a:srgbClr val="707173"/>
                </a:solidFill>
                <a:latin typeface="Arial" panose="020B0604020202020204" pitchFamily="34" charset="0"/>
              </a:rPr>
              <a:t>Fundación Empresarial Eurochile </a:t>
            </a:r>
          </a:p>
          <a:p>
            <a:pPr algn="ctr"/>
            <a:endParaRPr lang="es-ES" sz="24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s-ES" sz="2000" b="0" i="0" dirty="0">
                <a:solidFill>
                  <a:srgbClr val="707173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s-E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s-ES" sz="2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54B1B0F-A4CC-DF44-933A-A348564C8293}"/>
              </a:ext>
            </a:extLst>
          </p:cNvPr>
          <p:cNvSpPr txBox="1">
            <a:spLocks/>
          </p:cNvSpPr>
          <p:nvPr/>
        </p:nvSpPr>
        <p:spPr>
          <a:xfrm>
            <a:off x="767380" y="5575364"/>
            <a:ext cx="8583884" cy="1035946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es-ES_tradnl" sz="200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76FB63-7D6A-B646-A336-4A8CED82F695}"/>
              </a:ext>
            </a:extLst>
          </p:cNvPr>
          <p:cNvSpPr txBox="1"/>
          <p:nvPr/>
        </p:nvSpPr>
        <p:spPr>
          <a:xfrm>
            <a:off x="98323" y="5708616"/>
            <a:ext cx="11515211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L" sz="4400" b="1">
                <a:solidFill>
                  <a:schemeClr val="bg1"/>
                </a:solidFill>
              </a:rPr>
              <a:t>¡Gracias!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9AD373A-E514-B544-18AC-4F4AB12F6017}"/>
              </a:ext>
            </a:extLst>
          </p:cNvPr>
          <p:cNvSpPr txBox="1"/>
          <p:nvPr/>
        </p:nvSpPr>
        <p:spPr>
          <a:xfrm>
            <a:off x="4147065" y="2123235"/>
            <a:ext cx="397294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63500" algn="ctr">
              <a:defRPr b="1">
                <a:solidFill>
                  <a:srgbClr val="707173"/>
                </a:solidFill>
                <a:latin typeface="Arial" panose="020B0604020202020204" pitchFamily="34" charset="0"/>
              </a:defRPr>
            </a:lvl1pPr>
          </a:lstStyle>
          <a:p>
            <a:r>
              <a:rPr lang="es-ES" sz="2000" dirty="0"/>
              <a:t>Ivonne Palma </a:t>
            </a:r>
          </a:p>
          <a:p>
            <a:endParaRPr lang="es-ES" sz="2000" dirty="0"/>
          </a:p>
          <a:p>
            <a:r>
              <a:rPr lang="es-ES" sz="2000" b="0" dirty="0"/>
              <a:t>(56 9) 9718 76 55</a:t>
            </a:r>
            <a:endParaRPr lang="es-ES" sz="2000" b="0" dirty="0">
              <a:hlinkClick r:id="rId2"/>
            </a:endParaRPr>
          </a:p>
          <a:p>
            <a:r>
              <a:rPr lang="es-ES" sz="2000" b="0" dirty="0">
                <a:hlinkClick r:id="rId2"/>
              </a:rPr>
              <a:t>ipalma@eurochile.cl</a:t>
            </a:r>
            <a:endParaRPr lang="es-ES" sz="2000" b="0" dirty="0"/>
          </a:p>
          <a:p>
            <a:endParaRPr lang="es-ES" sz="2000" b="0" dirty="0"/>
          </a:p>
          <a:p>
            <a:r>
              <a:rPr lang="es-ES" sz="2000" b="0" dirty="0">
                <a:hlinkClick r:id="rId3"/>
              </a:rPr>
              <a:t>www.eurochile.cl</a:t>
            </a:r>
            <a:r>
              <a:rPr lang="es-ES" sz="2000" b="0" dirty="0"/>
              <a:t>   </a:t>
            </a:r>
          </a:p>
        </p:txBody>
      </p:sp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7EDA686-0965-6EE8-76BB-8CFF7697B1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3" b="13969"/>
          <a:stretch/>
        </p:blipFill>
        <p:spPr>
          <a:xfrm>
            <a:off x="555422" y="379943"/>
            <a:ext cx="5013994" cy="112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80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12856b-93d2-42e1-9183-d8866dc888ef">
      <UserInfo>
        <DisplayName>Javier Mora</DisplayName>
        <AccountId>12</AccountId>
        <AccountType/>
      </UserInfo>
      <UserInfo>
        <DisplayName>Enrique Sánchez</DisplayName>
        <AccountId>70</AccountId>
        <AccountType/>
      </UserInfo>
    </SharedWithUsers>
    <MediaLengthInSeconds xmlns="a3c0db2d-c13e-4d7a-a24e-bc648df3d0b8" xsi:nil="true"/>
    <TaxCatchAll xmlns="3e12856b-93d2-42e1-9183-d8866dc888ef" xsi:nil="true"/>
    <lcf76f155ced4ddcb4097134ff3c332f xmlns="a3c0db2d-c13e-4d7a-a24e-bc648df3d0b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77674DA2B6A7438925130BF6BAFD3A" ma:contentTypeVersion="13" ma:contentTypeDescription="Crear nuevo documento." ma:contentTypeScope="" ma:versionID="2b14e2040a73b832ca4515173270695c">
  <xsd:schema xmlns:xsd="http://www.w3.org/2001/XMLSchema" xmlns:xs="http://www.w3.org/2001/XMLSchema" xmlns:p="http://schemas.microsoft.com/office/2006/metadata/properties" xmlns:ns2="3e12856b-93d2-42e1-9183-d8866dc888ef" xmlns:ns3="a3c0db2d-c13e-4d7a-a24e-bc648df3d0b8" targetNamespace="http://schemas.microsoft.com/office/2006/metadata/properties" ma:root="true" ma:fieldsID="c857f362992b7153a1800fdd1567a91c" ns2:_="" ns3:_="">
    <xsd:import namespace="3e12856b-93d2-42e1-9183-d8866dc888ef"/>
    <xsd:import namespace="a3c0db2d-c13e-4d7a-a24e-bc648df3d0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12856b-93d2-42e1-9183-d8866dc888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99f64a5-1b47-462f-8d5e-1735f6399081}" ma:internalName="TaxCatchAll" ma:showField="CatchAllData" ma:web="3e12856b-93d2-42e1-9183-d8866dc888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c0db2d-c13e-4d7a-a24e-bc648df3d0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Etiquetas de imagen" ma:readOnly="false" ma:fieldId="{5cf76f15-5ced-4ddc-b409-7134ff3c332f}" ma:taxonomyMulti="true" ma:sspId="1fef43d6-0de6-42fb-99b1-c441a8fbd0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6C637C-A63F-4B46-A3B8-8ED643AAA2F3}">
  <ds:schemaRefs>
    <ds:schemaRef ds:uri="3e12856b-93d2-42e1-9183-d8866dc888ef"/>
    <ds:schemaRef ds:uri="a3c0db2d-c13e-4d7a-a24e-bc648df3d0b8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568FBC-8C75-428E-96F4-C047BFB4DA1D}">
  <ds:schemaRefs>
    <ds:schemaRef ds:uri="3e12856b-93d2-42e1-9183-d8866dc888ef"/>
    <ds:schemaRef ds:uri="a3c0db2d-c13e-4d7a-a24e-bc648df3d0b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76FA13C-A066-4997-80CF-F812642974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{EF54984F-B3FD-8347-AC4C-60348A1EC579}tf10001070</Template>
  <TotalTime>1066</TotalTime>
  <Words>378</Words>
  <Application>Microsoft Office PowerPoint</Application>
  <PresentationFormat>Panorámica</PresentationFormat>
  <Paragraphs>64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1_Office Theme</vt:lpstr>
      <vt:lpstr>Presentación de PowerPoint</vt:lpstr>
      <vt:lpstr>Presentación de PowerPoint</vt:lpstr>
      <vt:lpstr>Eurochile aborda los territorios desde el trabajo asociativo con actores locales para llegar a las Mipymes beneficiarias y apoyarlas con nuestras redes europeas </vt:lpstr>
      <vt:lpstr> Enterprise Europe Network</vt:lpstr>
      <vt:lpstr>¿Quiénes pertenecen a la Enterprise Europe Network?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Solway, Linnet</dc:creator>
  <cp:lastModifiedBy>Ivonne Palma</cp:lastModifiedBy>
  <cp:revision>16</cp:revision>
  <dcterms:created xsi:type="dcterms:W3CDTF">2020-08-26T22:46:53Z</dcterms:created>
  <dcterms:modified xsi:type="dcterms:W3CDTF">2023-06-16T19:54:43Z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0x0101003277674DA2B6A7438925130BF6BAFD3A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