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71" r:id="rId4"/>
    <p:sldMasterId id="2147483683" r:id="rId5"/>
  </p:sldMasterIdLst>
  <p:notesMasterIdLst>
    <p:notesMasterId r:id="rId23"/>
  </p:notesMasterIdLst>
  <p:sldIdLst>
    <p:sldId id="291" r:id="rId6"/>
    <p:sldId id="256" r:id="rId7"/>
    <p:sldId id="387" r:id="rId8"/>
    <p:sldId id="366" r:id="rId9"/>
    <p:sldId id="369" r:id="rId10"/>
    <p:sldId id="367" r:id="rId11"/>
    <p:sldId id="370" r:id="rId12"/>
    <p:sldId id="372" r:id="rId13"/>
    <p:sldId id="374" r:id="rId14"/>
    <p:sldId id="389" r:id="rId15"/>
    <p:sldId id="376" r:id="rId16"/>
    <p:sldId id="377" r:id="rId17"/>
    <p:sldId id="384" r:id="rId18"/>
    <p:sldId id="378" r:id="rId19"/>
    <p:sldId id="382" r:id="rId20"/>
    <p:sldId id="393" r:id="rId21"/>
    <p:sldId id="36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4489"/>
    <a:srgbClr val="034EA2"/>
    <a:srgbClr val="ED1D1D"/>
    <a:srgbClr val="ED22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60"/>
    <p:restoredTop sz="94659"/>
  </p:normalViewPr>
  <p:slideViewPr>
    <p:cSldViewPr snapToGrid="0" snapToObjects="1">
      <p:cViewPr varScale="1">
        <p:scale>
          <a:sx n="89" d="100"/>
          <a:sy n="89" d="100"/>
        </p:scale>
        <p:origin x="-1114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svg"/><Relationship Id="rId1" Type="http://schemas.openxmlformats.org/officeDocument/2006/relationships/image" Target="../media/image17.png"/><Relationship Id="rId6" Type="http://schemas.openxmlformats.org/officeDocument/2006/relationships/image" Target="../media/image30.svg"/><Relationship Id="rId5" Type="http://schemas.openxmlformats.org/officeDocument/2006/relationships/image" Target="../media/image19.png"/><Relationship Id="rId4" Type="http://schemas.openxmlformats.org/officeDocument/2006/relationships/image" Target="../media/image2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605EBB-841D-4F19-99A8-E5F4644E4EAA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9243A12-ADC1-4335-A3D0-763BDEC3CEE1}">
      <dgm:prSet/>
      <dgm:spPr>
        <a:solidFill>
          <a:srgbClr val="174489"/>
        </a:solidFill>
      </dgm:spPr>
      <dgm:t>
        <a:bodyPr/>
        <a:lstStyle/>
        <a:p>
          <a:r>
            <a:rPr lang="es-ES" b="1" dirty="0"/>
            <a:t>1. Identificación de clientes</a:t>
          </a:r>
          <a:endParaRPr lang="en-US" dirty="0"/>
        </a:p>
      </dgm:t>
    </dgm:pt>
    <dgm:pt modelId="{CEC708EB-7982-4138-8159-52AD9F9B8418}" type="parTrans" cxnId="{65BF87A9-BC17-4E96-BD14-CBFBF5D9CD1F}">
      <dgm:prSet/>
      <dgm:spPr/>
      <dgm:t>
        <a:bodyPr/>
        <a:lstStyle/>
        <a:p>
          <a:endParaRPr lang="en-US"/>
        </a:p>
      </dgm:t>
    </dgm:pt>
    <dgm:pt modelId="{CCE6BDEE-2E1A-4E5B-B86A-2EE8D8DE5721}" type="sibTrans" cxnId="{65BF87A9-BC17-4E96-BD14-CBFBF5D9CD1F}">
      <dgm:prSet/>
      <dgm:spPr/>
      <dgm:t>
        <a:bodyPr/>
        <a:lstStyle/>
        <a:p>
          <a:endParaRPr lang="en-US"/>
        </a:p>
      </dgm:t>
    </dgm:pt>
    <dgm:pt modelId="{ACA3208A-4CFF-48B7-BE5E-68D5D7F6D972}">
      <dgm:prSet/>
      <dgm:spPr>
        <a:solidFill>
          <a:srgbClr val="174489"/>
        </a:solidFill>
      </dgm:spPr>
      <dgm:t>
        <a:bodyPr/>
        <a:lstStyle/>
        <a:p>
          <a:r>
            <a:rPr lang="es-ES" b="1" dirty="0"/>
            <a:t>2. Identificación de las necesidades de cada cliente</a:t>
          </a:r>
          <a:endParaRPr lang="en-US" dirty="0"/>
        </a:p>
      </dgm:t>
    </dgm:pt>
    <dgm:pt modelId="{392087CD-5882-4534-8726-39271AD6B8F3}" type="parTrans" cxnId="{25405D1E-D0F0-4BBF-973C-82ACD69000FA}">
      <dgm:prSet/>
      <dgm:spPr/>
      <dgm:t>
        <a:bodyPr/>
        <a:lstStyle/>
        <a:p>
          <a:endParaRPr lang="en-US"/>
        </a:p>
      </dgm:t>
    </dgm:pt>
    <dgm:pt modelId="{5FA3A24E-B7F6-4B5C-A83A-6C7AC38EEEC7}" type="sibTrans" cxnId="{25405D1E-D0F0-4BBF-973C-82ACD69000FA}">
      <dgm:prSet/>
      <dgm:spPr/>
      <dgm:t>
        <a:bodyPr/>
        <a:lstStyle/>
        <a:p>
          <a:endParaRPr lang="en-US"/>
        </a:p>
      </dgm:t>
    </dgm:pt>
    <dgm:pt modelId="{E4907076-1A30-45E1-B622-9D3F3FEDA097}">
      <dgm:prSet/>
      <dgm:spPr>
        <a:solidFill>
          <a:srgbClr val="174489"/>
        </a:solidFill>
      </dgm:spPr>
      <dgm:t>
        <a:bodyPr/>
        <a:lstStyle/>
        <a:p>
          <a:r>
            <a:rPr lang="es-ES" b="1" dirty="0"/>
            <a:t>3. Análisis de las ventajas y desventajas del producto que ofrecemos</a:t>
          </a:r>
          <a:endParaRPr lang="en-US" dirty="0"/>
        </a:p>
      </dgm:t>
    </dgm:pt>
    <dgm:pt modelId="{771128D1-0E12-49D2-BC4A-DA500173C7E0}" type="parTrans" cxnId="{AE48525D-6232-4569-BF06-F27E0464ACA6}">
      <dgm:prSet/>
      <dgm:spPr/>
      <dgm:t>
        <a:bodyPr/>
        <a:lstStyle/>
        <a:p>
          <a:endParaRPr lang="en-US"/>
        </a:p>
      </dgm:t>
    </dgm:pt>
    <dgm:pt modelId="{7562BCF0-E395-4DD9-8FDD-67C88B80A265}" type="sibTrans" cxnId="{AE48525D-6232-4569-BF06-F27E0464ACA6}">
      <dgm:prSet/>
      <dgm:spPr/>
      <dgm:t>
        <a:bodyPr/>
        <a:lstStyle/>
        <a:p>
          <a:endParaRPr lang="en-US"/>
        </a:p>
      </dgm:t>
    </dgm:pt>
    <dgm:pt modelId="{F273CD2C-1B90-4CC5-8109-BB5D6B828FA4}">
      <dgm:prSet/>
      <dgm:spPr>
        <a:solidFill>
          <a:srgbClr val="174489"/>
        </a:solidFill>
      </dgm:spPr>
      <dgm:t>
        <a:bodyPr/>
        <a:lstStyle/>
        <a:p>
          <a:r>
            <a:rPr lang="es-ES" b="1" dirty="0"/>
            <a:t>4. Buscar elementos diferenciadores – </a:t>
          </a:r>
          <a:r>
            <a:rPr lang="es-ES" b="1" i="1" dirty="0"/>
            <a:t>USP (“</a:t>
          </a:r>
          <a:r>
            <a:rPr lang="es-ES" b="1" i="1" dirty="0" err="1"/>
            <a:t>Unit</a:t>
          </a:r>
          <a:r>
            <a:rPr lang="es-ES" b="1" i="1" dirty="0"/>
            <a:t> </a:t>
          </a:r>
          <a:r>
            <a:rPr lang="es-ES" b="1" i="1" dirty="0" err="1"/>
            <a:t>Selling</a:t>
          </a:r>
          <a:r>
            <a:rPr lang="es-ES" b="1" i="1" dirty="0"/>
            <a:t> </a:t>
          </a:r>
          <a:r>
            <a:rPr lang="es-ES" b="1" i="1" dirty="0" err="1"/>
            <a:t>Points</a:t>
          </a:r>
          <a:r>
            <a:rPr lang="es-ES" b="1" i="1" dirty="0"/>
            <a:t>”)</a:t>
          </a:r>
          <a:endParaRPr lang="en-US" dirty="0"/>
        </a:p>
      </dgm:t>
    </dgm:pt>
    <dgm:pt modelId="{992723DD-AF60-4C9A-9561-5535FB0BB8B4}" type="parTrans" cxnId="{804C671C-B8C6-4EEC-AAD2-E8D6AA341BB8}">
      <dgm:prSet/>
      <dgm:spPr/>
      <dgm:t>
        <a:bodyPr/>
        <a:lstStyle/>
        <a:p>
          <a:endParaRPr lang="en-US"/>
        </a:p>
      </dgm:t>
    </dgm:pt>
    <dgm:pt modelId="{939D70CF-119A-418A-93CE-64641F162231}" type="sibTrans" cxnId="{804C671C-B8C6-4EEC-AAD2-E8D6AA341BB8}">
      <dgm:prSet/>
      <dgm:spPr/>
      <dgm:t>
        <a:bodyPr/>
        <a:lstStyle/>
        <a:p>
          <a:endParaRPr lang="en-US"/>
        </a:p>
      </dgm:t>
    </dgm:pt>
    <dgm:pt modelId="{99CE3368-FD01-439B-9BDA-9F619913D483}">
      <dgm:prSet/>
      <dgm:spPr>
        <a:solidFill>
          <a:srgbClr val="174489"/>
        </a:solidFill>
      </dgm:spPr>
      <dgm:t>
        <a:bodyPr/>
        <a:lstStyle/>
        <a:p>
          <a:r>
            <a:rPr lang="es-ES" b="1" i="1" dirty="0"/>
            <a:t>5. </a:t>
          </a:r>
          <a:r>
            <a:rPr lang="es-ES" b="1" dirty="0"/>
            <a:t>Técnicas de venta</a:t>
          </a:r>
          <a:endParaRPr lang="en-US" dirty="0"/>
        </a:p>
      </dgm:t>
    </dgm:pt>
    <dgm:pt modelId="{AA828A60-3FC8-48AA-887C-B088912FB260}" type="parTrans" cxnId="{E37AE7D9-B896-45AD-BFEF-9164A46C9FDD}">
      <dgm:prSet/>
      <dgm:spPr/>
      <dgm:t>
        <a:bodyPr/>
        <a:lstStyle/>
        <a:p>
          <a:endParaRPr lang="en-US"/>
        </a:p>
      </dgm:t>
    </dgm:pt>
    <dgm:pt modelId="{2EC73394-3BE5-4C16-BBAA-73F1618DEBEB}" type="sibTrans" cxnId="{E37AE7D9-B896-45AD-BFEF-9164A46C9FDD}">
      <dgm:prSet/>
      <dgm:spPr/>
      <dgm:t>
        <a:bodyPr/>
        <a:lstStyle/>
        <a:p>
          <a:endParaRPr lang="en-US"/>
        </a:p>
      </dgm:t>
    </dgm:pt>
    <dgm:pt modelId="{C9477191-461C-472B-8F41-B1B2EE96AAC0}">
      <dgm:prSet/>
      <dgm:spPr>
        <a:solidFill>
          <a:srgbClr val="174489"/>
        </a:solidFill>
      </dgm:spPr>
      <dgm:t>
        <a:bodyPr/>
        <a:lstStyle/>
        <a:p>
          <a:r>
            <a:rPr lang="es-ES" b="1" dirty="0"/>
            <a:t>6. Cierre: Conseguir la confirmación del cliente</a:t>
          </a:r>
          <a:endParaRPr lang="en-US" dirty="0"/>
        </a:p>
      </dgm:t>
    </dgm:pt>
    <dgm:pt modelId="{18660498-E0E0-416F-ABF2-7AE61585D408}" type="parTrans" cxnId="{47170554-495E-4E19-ABD3-BF588EA83276}">
      <dgm:prSet/>
      <dgm:spPr/>
      <dgm:t>
        <a:bodyPr/>
        <a:lstStyle/>
        <a:p>
          <a:endParaRPr lang="en-US"/>
        </a:p>
      </dgm:t>
    </dgm:pt>
    <dgm:pt modelId="{27E52F00-06B0-45B7-A3FA-D75D0C74587A}" type="sibTrans" cxnId="{47170554-495E-4E19-ABD3-BF588EA83276}">
      <dgm:prSet/>
      <dgm:spPr/>
      <dgm:t>
        <a:bodyPr/>
        <a:lstStyle/>
        <a:p>
          <a:endParaRPr lang="en-US"/>
        </a:p>
      </dgm:t>
    </dgm:pt>
    <dgm:pt modelId="{DF2AD795-97B1-4FEA-AF33-FA9B5E6A54C0}">
      <dgm:prSet/>
      <dgm:spPr>
        <a:solidFill>
          <a:srgbClr val="174489"/>
        </a:solidFill>
      </dgm:spPr>
      <dgm:t>
        <a:bodyPr/>
        <a:lstStyle/>
        <a:p>
          <a:r>
            <a:rPr lang="es-ES" b="1" dirty="0"/>
            <a:t>7. Post venta: Acciones de fidelización</a:t>
          </a:r>
        </a:p>
      </dgm:t>
    </dgm:pt>
    <dgm:pt modelId="{8ADAA99C-D9EC-4476-AF8B-57A2ACE8C887}" type="parTrans" cxnId="{EE6DFBD3-26E1-4574-8070-17785C5662BD}">
      <dgm:prSet/>
      <dgm:spPr/>
      <dgm:t>
        <a:bodyPr/>
        <a:lstStyle/>
        <a:p>
          <a:endParaRPr lang="es-ES"/>
        </a:p>
      </dgm:t>
    </dgm:pt>
    <dgm:pt modelId="{11A31BC2-B45E-4B27-865F-5E5CE9CFF085}" type="sibTrans" cxnId="{EE6DFBD3-26E1-4574-8070-17785C5662BD}">
      <dgm:prSet/>
      <dgm:spPr/>
      <dgm:t>
        <a:bodyPr/>
        <a:lstStyle/>
        <a:p>
          <a:endParaRPr lang="es-ES"/>
        </a:p>
      </dgm:t>
    </dgm:pt>
    <dgm:pt modelId="{DA9BBFE9-EFB5-4AD4-8B77-B9796A3DE936}" type="pres">
      <dgm:prSet presAssocID="{91605EBB-841D-4F19-99A8-E5F4644E4EA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CCE3519E-5655-4BE5-AD74-491CDEBAEA06}" type="pres">
      <dgm:prSet presAssocID="{39243A12-ADC1-4335-A3D0-763BDEC3CEE1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ABA675E-200E-43DA-8294-0200777187B1}" type="pres">
      <dgm:prSet presAssocID="{CCE6BDEE-2E1A-4E5B-B86A-2EE8D8DE5721}" presName="sibTrans" presStyleLbl="sibTrans1D1" presStyleIdx="0" presStyleCnt="6"/>
      <dgm:spPr/>
      <dgm:t>
        <a:bodyPr/>
        <a:lstStyle/>
        <a:p>
          <a:endParaRPr lang="es-CL"/>
        </a:p>
      </dgm:t>
    </dgm:pt>
    <dgm:pt modelId="{5FA47BAD-33EE-4C79-8F23-9B05C35D7F66}" type="pres">
      <dgm:prSet presAssocID="{CCE6BDEE-2E1A-4E5B-B86A-2EE8D8DE5721}" presName="connectorText" presStyleLbl="sibTrans1D1" presStyleIdx="0" presStyleCnt="6"/>
      <dgm:spPr/>
      <dgm:t>
        <a:bodyPr/>
        <a:lstStyle/>
        <a:p>
          <a:endParaRPr lang="es-CL"/>
        </a:p>
      </dgm:t>
    </dgm:pt>
    <dgm:pt modelId="{226993CF-8325-4759-A6FA-DF0249202329}" type="pres">
      <dgm:prSet presAssocID="{ACA3208A-4CFF-48B7-BE5E-68D5D7F6D972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0F670BA-4862-44DF-A2C2-5757636BCBA8}" type="pres">
      <dgm:prSet presAssocID="{5FA3A24E-B7F6-4B5C-A83A-6C7AC38EEEC7}" presName="sibTrans" presStyleLbl="sibTrans1D1" presStyleIdx="1" presStyleCnt="6"/>
      <dgm:spPr/>
      <dgm:t>
        <a:bodyPr/>
        <a:lstStyle/>
        <a:p>
          <a:endParaRPr lang="es-CL"/>
        </a:p>
      </dgm:t>
    </dgm:pt>
    <dgm:pt modelId="{99CE5E6F-914A-4607-A5B6-AC5F1321E692}" type="pres">
      <dgm:prSet presAssocID="{5FA3A24E-B7F6-4B5C-A83A-6C7AC38EEEC7}" presName="connectorText" presStyleLbl="sibTrans1D1" presStyleIdx="1" presStyleCnt="6"/>
      <dgm:spPr/>
      <dgm:t>
        <a:bodyPr/>
        <a:lstStyle/>
        <a:p>
          <a:endParaRPr lang="es-CL"/>
        </a:p>
      </dgm:t>
    </dgm:pt>
    <dgm:pt modelId="{2AB015D2-C9CF-4413-9C9F-8F60F49141DF}" type="pres">
      <dgm:prSet presAssocID="{E4907076-1A30-45E1-B622-9D3F3FEDA097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1257091-E421-43BC-905A-F09A28CB268F}" type="pres">
      <dgm:prSet presAssocID="{7562BCF0-E395-4DD9-8FDD-67C88B80A265}" presName="sibTrans" presStyleLbl="sibTrans1D1" presStyleIdx="2" presStyleCnt="6"/>
      <dgm:spPr/>
      <dgm:t>
        <a:bodyPr/>
        <a:lstStyle/>
        <a:p>
          <a:endParaRPr lang="es-CL"/>
        </a:p>
      </dgm:t>
    </dgm:pt>
    <dgm:pt modelId="{FDF75938-809B-4E9D-95A9-966A5F90E1B3}" type="pres">
      <dgm:prSet presAssocID="{7562BCF0-E395-4DD9-8FDD-67C88B80A265}" presName="connectorText" presStyleLbl="sibTrans1D1" presStyleIdx="2" presStyleCnt="6"/>
      <dgm:spPr/>
      <dgm:t>
        <a:bodyPr/>
        <a:lstStyle/>
        <a:p>
          <a:endParaRPr lang="es-CL"/>
        </a:p>
      </dgm:t>
    </dgm:pt>
    <dgm:pt modelId="{C39A187A-34D3-4C68-BFA8-A395E28997EE}" type="pres">
      <dgm:prSet presAssocID="{F273CD2C-1B90-4CC5-8109-BB5D6B828FA4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3AA8754-7D09-460C-B6E2-034B91DEDCFD}" type="pres">
      <dgm:prSet presAssocID="{939D70CF-119A-418A-93CE-64641F162231}" presName="sibTrans" presStyleLbl="sibTrans1D1" presStyleIdx="3" presStyleCnt="6"/>
      <dgm:spPr/>
      <dgm:t>
        <a:bodyPr/>
        <a:lstStyle/>
        <a:p>
          <a:endParaRPr lang="es-CL"/>
        </a:p>
      </dgm:t>
    </dgm:pt>
    <dgm:pt modelId="{8DD48C71-E4EB-4A54-A592-CD09C83E4ECD}" type="pres">
      <dgm:prSet presAssocID="{939D70CF-119A-418A-93CE-64641F162231}" presName="connectorText" presStyleLbl="sibTrans1D1" presStyleIdx="3" presStyleCnt="6"/>
      <dgm:spPr/>
      <dgm:t>
        <a:bodyPr/>
        <a:lstStyle/>
        <a:p>
          <a:endParaRPr lang="es-CL"/>
        </a:p>
      </dgm:t>
    </dgm:pt>
    <dgm:pt modelId="{3F1046AA-6253-4F0E-A9F0-BFFBCD5192F7}" type="pres">
      <dgm:prSet presAssocID="{99CE3368-FD01-439B-9BDA-9F619913D483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A7B8831-BA8B-4C74-B91B-C7F41C9E5DDC}" type="pres">
      <dgm:prSet presAssocID="{2EC73394-3BE5-4C16-BBAA-73F1618DEBEB}" presName="sibTrans" presStyleLbl="sibTrans1D1" presStyleIdx="4" presStyleCnt="6"/>
      <dgm:spPr/>
      <dgm:t>
        <a:bodyPr/>
        <a:lstStyle/>
        <a:p>
          <a:endParaRPr lang="es-CL"/>
        </a:p>
      </dgm:t>
    </dgm:pt>
    <dgm:pt modelId="{01F84E2D-1A54-49AC-9188-35EB8AE8521B}" type="pres">
      <dgm:prSet presAssocID="{2EC73394-3BE5-4C16-BBAA-73F1618DEBEB}" presName="connectorText" presStyleLbl="sibTrans1D1" presStyleIdx="4" presStyleCnt="6"/>
      <dgm:spPr/>
      <dgm:t>
        <a:bodyPr/>
        <a:lstStyle/>
        <a:p>
          <a:endParaRPr lang="es-CL"/>
        </a:p>
      </dgm:t>
    </dgm:pt>
    <dgm:pt modelId="{D8D64E1C-E85E-4A9A-97E7-35759F1D5983}" type="pres">
      <dgm:prSet presAssocID="{C9477191-461C-472B-8F41-B1B2EE96AAC0}" presName="node" presStyleLbl="node1" presStyleIdx="5" presStyleCnt="7" custLinFactNeighborX="2873" custLinFactNeighborY="-1163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4B62D89-C018-48E8-91A6-30B341D3CF63}" type="pres">
      <dgm:prSet presAssocID="{27E52F00-06B0-45B7-A3FA-D75D0C74587A}" presName="sibTrans" presStyleLbl="sibTrans1D1" presStyleIdx="5" presStyleCnt="6"/>
      <dgm:spPr/>
      <dgm:t>
        <a:bodyPr/>
        <a:lstStyle/>
        <a:p>
          <a:endParaRPr lang="es-CL"/>
        </a:p>
      </dgm:t>
    </dgm:pt>
    <dgm:pt modelId="{C00C86F8-2B0C-4E03-BDE7-CC83B2B7AA22}" type="pres">
      <dgm:prSet presAssocID="{27E52F00-06B0-45B7-A3FA-D75D0C74587A}" presName="connectorText" presStyleLbl="sibTrans1D1" presStyleIdx="5" presStyleCnt="6"/>
      <dgm:spPr/>
      <dgm:t>
        <a:bodyPr/>
        <a:lstStyle/>
        <a:p>
          <a:endParaRPr lang="es-CL"/>
        </a:p>
      </dgm:t>
    </dgm:pt>
    <dgm:pt modelId="{E5BBABE6-6A1E-4AAE-9C34-6F6F565F608F}" type="pres">
      <dgm:prSet presAssocID="{DF2AD795-97B1-4FEA-AF33-FA9B5E6A54C0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6F48B842-39DD-488D-A5AF-3F0590CFD43F}" type="presOf" srcId="{CCE6BDEE-2E1A-4E5B-B86A-2EE8D8DE5721}" destId="{5FA47BAD-33EE-4C79-8F23-9B05C35D7F66}" srcOrd="1" destOrd="0" presId="urn:microsoft.com/office/officeart/2016/7/layout/RepeatingBendingProcessNew"/>
    <dgm:cxn modelId="{044F5087-5E1D-401F-8019-AD690F417DBA}" type="presOf" srcId="{CCE6BDEE-2E1A-4E5B-B86A-2EE8D8DE5721}" destId="{DABA675E-200E-43DA-8294-0200777187B1}" srcOrd="0" destOrd="0" presId="urn:microsoft.com/office/officeart/2016/7/layout/RepeatingBendingProcessNew"/>
    <dgm:cxn modelId="{A5612F7C-CD1C-488A-978F-3572AF75C97C}" type="presOf" srcId="{C9477191-461C-472B-8F41-B1B2EE96AAC0}" destId="{D8D64E1C-E85E-4A9A-97E7-35759F1D5983}" srcOrd="0" destOrd="0" presId="urn:microsoft.com/office/officeart/2016/7/layout/RepeatingBendingProcessNew"/>
    <dgm:cxn modelId="{4F61E669-C60A-45BE-B4B6-3E8B843FC38D}" type="presOf" srcId="{7562BCF0-E395-4DD9-8FDD-67C88B80A265}" destId="{61257091-E421-43BC-905A-F09A28CB268F}" srcOrd="0" destOrd="0" presId="urn:microsoft.com/office/officeart/2016/7/layout/RepeatingBendingProcessNew"/>
    <dgm:cxn modelId="{EE6DFBD3-26E1-4574-8070-17785C5662BD}" srcId="{91605EBB-841D-4F19-99A8-E5F4644E4EAA}" destId="{DF2AD795-97B1-4FEA-AF33-FA9B5E6A54C0}" srcOrd="6" destOrd="0" parTransId="{8ADAA99C-D9EC-4476-AF8B-57A2ACE8C887}" sibTransId="{11A31BC2-B45E-4B27-865F-5E5CE9CFF085}"/>
    <dgm:cxn modelId="{804C671C-B8C6-4EEC-AAD2-E8D6AA341BB8}" srcId="{91605EBB-841D-4F19-99A8-E5F4644E4EAA}" destId="{F273CD2C-1B90-4CC5-8109-BB5D6B828FA4}" srcOrd="3" destOrd="0" parTransId="{992723DD-AF60-4C9A-9561-5535FB0BB8B4}" sibTransId="{939D70CF-119A-418A-93CE-64641F162231}"/>
    <dgm:cxn modelId="{9199D7D2-3722-4835-981D-101D84BEB4EC}" type="presOf" srcId="{DF2AD795-97B1-4FEA-AF33-FA9B5E6A54C0}" destId="{E5BBABE6-6A1E-4AAE-9C34-6F6F565F608F}" srcOrd="0" destOrd="0" presId="urn:microsoft.com/office/officeart/2016/7/layout/RepeatingBendingProcessNew"/>
    <dgm:cxn modelId="{A45C14D9-7D23-47B7-B2A8-E21A7F75C8FD}" type="presOf" srcId="{7562BCF0-E395-4DD9-8FDD-67C88B80A265}" destId="{FDF75938-809B-4E9D-95A9-966A5F90E1B3}" srcOrd="1" destOrd="0" presId="urn:microsoft.com/office/officeart/2016/7/layout/RepeatingBendingProcessNew"/>
    <dgm:cxn modelId="{B2E120D2-7F45-41A0-8F20-AC565D5ECAEE}" type="presOf" srcId="{2EC73394-3BE5-4C16-BBAA-73F1618DEBEB}" destId="{BA7B8831-BA8B-4C74-B91B-C7F41C9E5DDC}" srcOrd="0" destOrd="0" presId="urn:microsoft.com/office/officeart/2016/7/layout/RepeatingBendingProcessNew"/>
    <dgm:cxn modelId="{8D9BD225-D1AC-482F-ABD7-37B89900140E}" type="presOf" srcId="{F273CD2C-1B90-4CC5-8109-BB5D6B828FA4}" destId="{C39A187A-34D3-4C68-BFA8-A395E28997EE}" srcOrd="0" destOrd="0" presId="urn:microsoft.com/office/officeart/2016/7/layout/RepeatingBendingProcessNew"/>
    <dgm:cxn modelId="{C27AF8F0-3036-4683-86DE-D0710CCDE04D}" type="presOf" srcId="{91605EBB-841D-4F19-99A8-E5F4644E4EAA}" destId="{DA9BBFE9-EFB5-4AD4-8B77-B9796A3DE936}" srcOrd="0" destOrd="0" presId="urn:microsoft.com/office/officeart/2016/7/layout/RepeatingBendingProcessNew"/>
    <dgm:cxn modelId="{B86C7931-DFE2-4E18-AEC3-E55E9672612B}" type="presOf" srcId="{2EC73394-3BE5-4C16-BBAA-73F1618DEBEB}" destId="{01F84E2D-1A54-49AC-9188-35EB8AE8521B}" srcOrd="1" destOrd="0" presId="urn:microsoft.com/office/officeart/2016/7/layout/RepeatingBendingProcessNew"/>
    <dgm:cxn modelId="{C48A697C-705D-4DFB-AB01-F6DCF952B46C}" type="presOf" srcId="{27E52F00-06B0-45B7-A3FA-D75D0C74587A}" destId="{74B62D89-C018-48E8-91A6-30B341D3CF63}" srcOrd="0" destOrd="0" presId="urn:microsoft.com/office/officeart/2016/7/layout/RepeatingBendingProcessNew"/>
    <dgm:cxn modelId="{0E256AC1-510B-45B1-A9AE-07C0746039C6}" type="presOf" srcId="{E4907076-1A30-45E1-B622-9D3F3FEDA097}" destId="{2AB015D2-C9CF-4413-9C9F-8F60F49141DF}" srcOrd="0" destOrd="0" presId="urn:microsoft.com/office/officeart/2016/7/layout/RepeatingBendingProcessNew"/>
    <dgm:cxn modelId="{E37AE7D9-B896-45AD-BFEF-9164A46C9FDD}" srcId="{91605EBB-841D-4F19-99A8-E5F4644E4EAA}" destId="{99CE3368-FD01-439B-9BDA-9F619913D483}" srcOrd="4" destOrd="0" parTransId="{AA828A60-3FC8-48AA-887C-B088912FB260}" sibTransId="{2EC73394-3BE5-4C16-BBAA-73F1618DEBEB}"/>
    <dgm:cxn modelId="{25405D1E-D0F0-4BBF-973C-82ACD69000FA}" srcId="{91605EBB-841D-4F19-99A8-E5F4644E4EAA}" destId="{ACA3208A-4CFF-48B7-BE5E-68D5D7F6D972}" srcOrd="1" destOrd="0" parTransId="{392087CD-5882-4534-8726-39271AD6B8F3}" sibTransId="{5FA3A24E-B7F6-4B5C-A83A-6C7AC38EEEC7}"/>
    <dgm:cxn modelId="{85CBED0F-B1B5-4FEB-B55D-9DD8A697FE86}" type="presOf" srcId="{5FA3A24E-B7F6-4B5C-A83A-6C7AC38EEEC7}" destId="{99CE5E6F-914A-4607-A5B6-AC5F1321E692}" srcOrd="1" destOrd="0" presId="urn:microsoft.com/office/officeart/2016/7/layout/RepeatingBendingProcessNew"/>
    <dgm:cxn modelId="{C65EC29E-457B-4ED9-9D3B-FC69442AC4DA}" type="presOf" srcId="{27E52F00-06B0-45B7-A3FA-D75D0C74587A}" destId="{C00C86F8-2B0C-4E03-BDE7-CC83B2B7AA22}" srcOrd="1" destOrd="0" presId="urn:microsoft.com/office/officeart/2016/7/layout/RepeatingBendingProcessNew"/>
    <dgm:cxn modelId="{65BF87A9-BC17-4E96-BD14-CBFBF5D9CD1F}" srcId="{91605EBB-841D-4F19-99A8-E5F4644E4EAA}" destId="{39243A12-ADC1-4335-A3D0-763BDEC3CEE1}" srcOrd="0" destOrd="0" parTransId="{CEC708EB-7982-4138-8159-52AD9F9B8418}" sibTransId="{CCE6BDEE-2E1A-4E5B-B86A-2EE8D8DE5721}"/>
    <dgm:cxn modelId="{47170554-495E-4E19-ABD3-BF588EA83276}" srcId="{91605EBB-841D-4F19-99A8-E5F4644E4EAA}" destId="{C9477191-461C-472B-8F41-B1B2EE96AAC0}" srcOrd="5" destOrd="0" parTransId="{18660498-E0E0-416F-ABF2-7AE61585D408}" sibTransId="{27E52F00-06B0-45B7-A3FA-D75D0C74587A}"/>
    <dgm:cxn modelId="{AE48525D-6232-4569-BF06-F27E0464ACA6}" srcId="{91605EBB-841D-4F19-99A8-E5F4644E4EAA}" destId="{E4907076-1A30-45E1-B622-9D3F3FEDA097}" srcOrd="2" destOrd="0" parTransId="{771128D1-0E12-49D2-BC4A-DA500173C7E0}" sibTransId="{7562BCF0-E395-4DD9-8FDD-67C88B80A265}"/>
    <dgm:cxn modelId="{EC290683-2301-4E60-A96D-1E06500221F4}" type="presOf" srcId="{5FA3A24E-B7F6-4B5C-A83A-6C7AC38EEEC7}" destId="{80F670BA-4862-44DF-A2C2-5757636BCBA8}" srcOrd="0" destOrd="0" presId="urn:microsoft.com/office/officeart/2016/7/layout/RepeatingBendingProcessNew"/>
    <dgm:cxn modelId="{66444FAE-BE41-419E-A84A-7A995FC619C9}" type="presOf" srcId="{ACA3208A-4CFF-48B7-BE5E-68D5D7F6D972}" destId="{226993CF-8325-4759-A6FA-DF0249202329}" srcOrd="0" destOrd="0" presId="urn:microsoft.com/office/officeart/2016/7/layout/RepeatingBendingProcessNew"/>
    <dgm:cxn modelId="{55D570AA-D29B-4A8C-95EE-99BC20F84063}" type="presOf" srcId="{939D70CF-119A-418A-93CE-64641F162231}" destId="{A3AA8754-7D09-460C-B6E2-034B91DEDCFD}" srcOrd="0" destOrd="0" presId="urn:microsoft.com/office/officeart/2016/7/layout/RepeatingBendingProcessNew"/>
    <dgm:cxn modelId="{2E8529AA-1B8E-4C41-B139-588073715C75}" type="presOf" srcId="{39243A12-ADC1-4335-A3D0-763BDEC3CEE1}" destId="{CCE3519E-5655-4BE5-AD74-491CDEBAEA06}" srcOrd="0" destOrd="0" presId="urn:microsoft.com/office/officeart/2016/7/layout/RepeatingBendingProcessNew"/>
    <dgm:cxn modelId="{2A2CB079-1D16-4876-A81A-5079FAF15364}" type="presOf" srcId="{939D70CF-119A-418A-93CE-64641F162231}" destId="{8DD48C71-E4EB-4A54-A592-CD09C83E4ECD}" srcOrd="1" destOrd="0" presId="urn:microsoft.com/office/officeart/2016/7/layout/RepeatingBendingProcessNew"/>
    <dgm:cxn modelId="{A0A18D0E-235C-4730-8CC2-8F37080BF862}" type="presOf" srcId="{99CE3368-FD01-439B-9BDA-9F619913D483}" destId="{3F1046AA-6253-4F0E-A9F0-BFFBCD5192F7}" srcOrd="0" destOrd="0" presId="urn:microsoft.com/office/officeart/2016/7/layout/RepeatingBendingProcessNew"/>
    <dgm:cxn modelId="{C73D92AC-6A46-49EF-93EC-63400617780F}" type="presParOf" srcId="{DA9BBFE9-EFB5-4AD4-8B77-B9796A3DE936}" destId="{CCE3519E-5655-4BE5-AD74-491CDEBAEA06}" srcOrd="0" destOrd="0" presId="urn:microsoft.com/office/officeart/2016/7/layout/RepeatingBendingProcessNew"/>
    <dgm:cxn modelId="{11F2CFE5-9709-4BDE-AF90-05D9786D0B5E}" type="presParOf" srcId="{DA9BBFE9-EFB5-4AD4-8B77-B9796A3DE936}" destId="{DABA675E-200E-43DA-8294-0200777187B1}" srcOrd="1" destOrd="0" presId="urn:microsoft.com/office/officeart/2016/7/layout/RepeatingBendingProcessNew"/>
    <dgm:cxn modelId="{D81CC1FD-D0A1-437E-9BDE-CE9F054DC9E3}" type="presParOf" srcId="{DABA675E-200E-43DA-8294-0200777187B1}" destId="{5FA47BAD-33EE-4C79-8F23-9B05C35D7F66}" srcOrd="0" destOrd="0" presId="urn:microsoft.com/office/officeart/2016/7/layout/RepeatingBendingProcessNew"/>
    <dgm:cxn modelId="{F179D4A4-2D38-417E-A480-E4C923EF4A8D}" type="presParOf" srcId="{DA9BBFE9-EFB5-4AD4-8B77-B9796A3DE936}" destId="{226993CF-8325-4759-A6FA-DF0249202329}" srcOrd="2" destOrd="0" presId="urn:microsoft.com/office/officeart/2016/7/layout/RepeatingBendingProcessNew"/>
    <dgm:cxn modelId="{A4DD726D-F444-4424-8B49-FFDB04C93DED}" type="presParOf" srcId="{DA9BBFE9-EFB5-4AD4-8B77-B9796A3DE936}" destId="{80F670BA-4862-44DF-A2C2-5757636BCBA8}" srcOrd="3" destOrd="0" presId="urn:microsoft.com/office/officeart/2016/7/layout/RepeatingBendingProcessNew"/>
    <dgm:cxn modelId="{891B29B2-CD69-446D-9884-72228596A9CF}" type="presParOf" srcId="{80F670BA-4862-44DF-A2C2-5757636BCBA8}" destId="{99CE5E6F-914A-4607-A5B6-AC5F1321E692}" srcOrd="0" destOrd="0" presId="urn:microsoft.com/office/officeart/2016/7/layout/RepeatingBendingProcessNew"/>
    <dgm:cxn modelId="{95FA0FD0-8252-4869-8A00-4DBCADAE3C88}" type="presParOf" srcId="{DA9BBFE9-EFB5-4AD4-8B77-B9796A3DE936}" destId="{2AB015D2-C9CF-4413-9C9F-8F60F49141DF}" srcOrd="4" destOrd="0" presId="urn:microsoft.com/office/officeart/2016/7/layout/RepeatingBendingProcessNew"/>
    <dgm:cxn modelId="{CCB28DC6-682D-4CB4-B824-B86B5EB4CAA9}" type="presParOf" srcId="{DA9BBFE9-EFB5-4AD4-8B77-B9796A3DE936}" destId="{61257091-E421-43BC-905A-F09A28CB268F}" srcOrd="5" destOrd="0" presId="urn:microsoft.com/office/officeart/2016/7/layout/RepeatingBendingProcessNew"/>
    <dgm:cxn modelId="{F49B4C32-3981-40C7-93B2-9934C12511FD}" type="presParOf" srcId="{61257091-E421-43BC-905A-F09A28CB268F}" destId="{FDF75938-809B-4E9D-95A9-966A5F90E1B3}" srcOrd="0" destOrd="0" presId="urn:microsoft.com/office/officeart/2016/7/layout/RepeatingBendingProcessNew"/>
    <dgm:cxn modelId="{0BBB9872-C24E-4E15-9E87-9C2BD0F2B07F}" type="presParOf" srcId="{DA9BBFE9-EFB5-4AD4-8B77-B9796A3DE936}" destId="{C39A187A-34D3-4C68-BFA8-A395E28997EE}" srcOrd="6" destOrd="0" presId="urn:microsoft.com/office/officeart/2016/7/layout/RepeatingBendingProcessNew"/>
    <dgm:cxn modelId="{90E5F0C1-EEBF-4CCE-B54B-EE9DB1D39A4F}" type="presParOf" srcId="{DA9BBFE9-EFB5-4AD4-8B77-B9796A3DE936}" destId="{A3AA8754-7D09-460C-B6E2-034B91DEDCFD}" srcOrd="7" destOrd="0" presId="urn:microsoft.com/office/officeart/2016/7/layout/RepeatingBendingProcessNew"/>
    <dgm:cxn modelId="{F1CC146D-D157-4A6F-905C-C4BEF47CD38C}" type="presParOf" srcId="{A3AA8754-7D09-460C-B6E2-034B91DEDCFD}" destId="{8DD48C71-E4EB-4A54-A592-CD09C83E4ECD}" srcOrd="0" destOrd="0" presId="urn:microsoft.com/office/officeart/2016/7/layout/RepeatingBendingProcessNew"/>
    <dgm:cxn modelId="{BC6EF96C-C4BD-469F-BB50-2A3AE3714C17}" type="presParOf" srcId="{DA9BBFE9-EFB5-4AD4-8B77-B9796A3DE936}" destId="{3F1046AA-6253-4F0E-A9F0-BFFBCD5192F7}" srcOrd="8" destOrd="0" presId="urn:microsoft.com/office/officeart/2016/7/layout/RepeatingBendingProcessNew"/>
    <dgm:cxn modelId="{257D9204-8736-4025-9F96-37DE092203A4}" type="presParOf" srcId="{DA9BBFE9-EFB5-4AD4-8B77-B9796A3DE936}" destId="{BA7B8831-BA8B-4C74-B91B-C7F41C9E5DDC}" srcOrd="9" destOrd="0" presId="urn:microsoft.com/office/officeart/2016/7/layout/RepeatingBendingProcessNew"/>
    <dgm:cxn modelId="{14097264-3382-4588-AD22-FF4E9F1EB3A3}" type="presParOf" srcId="{BA7B8831-BA8B-4C74-B91B-C7F41C9E5DDC}" destId="{01F84E2D-1A54-49AC-9188-35EB8AE8521B}" srcOrd="0" destOrd="0" presId="urn:microsoft.com/office/officeart/2016/7/layout/RepeatingBendingProcessNew"/>
    <dgm:cxn modelId="{17F84237-CB2B-4C77-8EC5-336350257E79}" type="presParOf" srcId="{DA9BBFE9-EFB5-4AD4-8B77-B9796A3DE936}" destId="{D8D64E1C-E85E-4A9A-97E7-35759F1D5983}" srcOrd="10" destOrd="0" presId="urn:microsoft.com/office/officeart/2016/7/layout/RepeatingBendingProcessNew"/>
    <dgm:cxn modelId="{DCF30629-595C-463D-B5E3-29DE07B1A0E1}" type="presParOf" srcId="{DA9BBFE9-EFB5-4AD4-8B77-B9796A3DE936}" destId="{74B62D89-C018-48E8-91A6-30B341D3CF63}" srcOrd="11" destOrd="0" presId="urn:microsoft.com/office/officeart/2016/7/layout/RepeatingBendingProcessNew"/>
    <dgm:cxn modelId="{55255C1D-5ECF-4FA1-B880-D717F1ABCD51}" type="presParOf" srcId="{74B62D89-C018-48E8-91A6-30B341D3CF63}" destId="{C00C86F8-2B0C-4E03-BDE7-CC83B2B7AA22}" srcOrd="0" destOrd="0" presId="urn:microsoft.com/office/officeart/2016/7/layout/RepeatingBendingProcessNew"/>
    <dgm:cxn modelId="{B05D755B-9248-4855-8837-DDA0AFF5FA84}" type="presParOf" srcId="{DA9BBFE9-EFB5-4AD4-8B77-B9796A3DE936}" destId="{E5BBABE6-6A1E-4AAE-9C34-6F6F565F608F}" srcOrd="1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605EBB-841D-4F19-99A8-E5F4644E4EAA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9243A12-ADC1-4335-A3D0-763BDEC3CEE1}">
      <dgm:prSet custT="1"/>
      <dgm:spPr>
        <a:solidFill>
          <a:srgbClr val="174489"/>
        </a:solidFill>
      </dgm:spPr>
      <dgm:t>
        <a:bodyPr/>
        <a:lstStyle/>
        <a:p>
          <a:pPr algn="ctr"/>
          <a:r>
            <a:rPr lang="es-ES" sz="2000" dirty="0">
              <a:effectLst/>
              <a:latin typeface="Arial Rounded MT Bold" panose="020F0704030504030204" pitchFamily="34" charset="0"/>
              <a:ea typeface="Calibri" panose="020F0502020204030204" pitchFamily="34" charset="0"/>
              <a:cs typeface="Arial" panose="020B0604020202020204" pitchFamily="34" charset="0"/>
            </a:rPr>
            <a:t>1. Visitas a agencias especializadas como OPC o DM</a:t>
          </a:r>
          <a:r>
            <a:rPr lang="es-ES" sz="2000" dirty="0">
              <a:latin typeface="Arial Rounded MT Bold" panose="020F0704030504030204" pitchFamily="34" charset="0"/>
              <a:ea typeface="Calibri" panose="020F0502020204030204" pitchFamily="34" charset="0"/>
              <a:cs typeface="Arial" panose="020B0604020202020204" pitchFamily="34" charset="0"/>
            </a:rPr>
            <a:t>C para dar a conocer nuestro producto.</a:t>
          </a:r>
          <a:endParaRPr lang="en-US" sz="2000" dirty="0"/>
        </a:p>
      </dgm:t>
    </dgm:pt>
    <dgm:pt modelId="{CEC708EB-7982-4138-8159-52AD9F9B8418}" type="parTrans" cxnId="{65BF87A9-BC17-4E96-BD14-CBFBF5D9CD1F}">
      <dgm:prSet/>
      <dgm:spPr/>
      <dgm:t>
        <a:bodyPr/>
        <a:lstStyle/>
        <a:p>
          <a:endParaRPr lang="en-US"/>
        </a:p>
      </dgm:t>
    </dgm:pt>
    <dgm:pt modelId="{CCE6BDEE-2E1A-4E5B-B86A-2EE8D8DE5721}" type="sibTrans" cxnId="{65BF87A9-BC17-4E96-BD14-CBFBF5D9CD1F}">
      <dgm:prSet/>
      <dgm:spPr/>
      <dgm:t>
        <a:bodyPr/>
        <a:lstStyle/>
        <a:p>
          <a:endParaRPr lang="en-US"/>
        </a:p>
      </dgm:t>
    </dgm:pt>
    <dgm:pt modelId="{ACA3208A-4CFF-48B7-BE5E-68D5D7F6D972}">
      <dgm:prSet custT="1"/>
      <dgm:spPr>
        <a:solidFill>
          <a:srgbClr val="174489"/>
        </a:solidFill>
      </dgm:spPr>
      <dgm:t>
        <a:bodyPr/>
        <a:lstStyle/>
        <a:p>
          <a:r>
            <a:rPr lang="es-ES" sz="2000" dirty="0">
              <a:latin typeface="Arial Rounded MT Bold" panose="020F0704030504030204" pitchFamily="34" charset="0"/>
              <a:ea typeface="Calibri" panose="020F0502020204030204" pitchFamily="34" charset="0"/>
              <a:cs typeface="Arial" panose="020B0604020202020204" pitchFamily="34" charset="0"/>
            </a:rPr>
            <a:t>2. Viajes de prensa para promocionar el destino y los diferentes servicios que ofrece.</a:t>
          </a:r>
          <a:endParaRPr lang="en-US" sz="2000" dirty="0"/>
        </a:p>
      </dgm:t>
    </dgm:pt>
    <dgm:pt modelId="{392087CD-5882-4534-8726-39271AD6B8F3}" type="parTrans" cxnId="{25405D1E-D0F0-4BBF-973C-82ACD69000FA}">
      <dgm:prSet/>
      <dgm:spPr/>
      <dgm:t>
        <a:bodyPr/>
        <a:lstStyle/>
        <a:p>
          <a:endParaRPr lang="en-US"/>
        </a:p>
      </dgm:t>
    </dgm:pt>
    <dgm:pt modelId="{5FA3A24E-B7F6-4B5C-A83A-6C7AC38EEEC7}" type="sibTrans" cxnId="{25405D1E-D0F0-4BBF-973C-82ACD69000FA}">
      <dgm:prSet/>
      <dgm:spPr/>
      <dgm:t>
        <a:bodyPr/>
        <a:lstStyle/>
        <a:p>
          <a:endParaRPr lang="en-US"/>
        </a:p>
      </dgm:t>
    </dgm:pt>
    <dgm:pt modelId="{E4907076-1A30-45E1-B622-9D3F3FEDA097}">
      <dgm:prSet custT="1"/>
      <dgm:spPr>
        <a:solidFill>
          <a:srgbClr val="174489"/>
        </a:solidFill>
      </dgm:spPr>
      <dgm:t>
        <a:bodyPr/>
        <a:lstStyle/>
        <a:p>
          <a:pPr algn="ctr"/>
          <a:r>
            <a:rPr lang="es-ES" sz="2000" dirty="0">
              <a:latin typeface="Arial Rounded MT Bold" panose="020F0704030504030204" pitchFamily="34" charset="0"/>
              <a:ea typeface="Calibri" panose="020F0502020204030204" pitchFamily="34" charset="0"/>
              <a:cs typeface="Arial" panose="020B0604020202020204" pitchFamily="34" charset="0"/>
            </a:rPr>
            <a:t>3. Videos promocionales en las redes sociales o para una campaña de marketing.</a:t>
          </a:r>
          <a:endParaRPr lang="en-US" sz="2000" dirty="0"/>
        </a:p>
      </dgm:t>
    </dgm:pt>
    <dgm:pt modelId="{771128D1-0E12-49D2-BC4A-DA500173C7E0}" type="parTrans" cxnId="{AE48525D-6232-4569-BF06-F27E0464ACA6}">
      <dgm:prSet/>
      <dgm:spPr/>
      <dgm:t>
        <a:bodyPr/>
        <a:lstStyle/>
        <a:p>
          <a:endParaRPr lang="en-US"/>
        </a:p>
      </dgm:t>
    </dgm:pt>
    <dgm:pt modelId="{7562BCF0-E395-4DD9-8FDD-67C88B80A265}" type="sibTrans" cxnId="{AE48525D-6232-4569-BF06-F27E0464ACA6}">
      <dgm:prSet/>
      <dgm:spPr/>
      <dgm:t>
        <a:bodyPr/>
        <a:lstStyle/>
        <a:p>
          <a:endParaRPr lang="en-US"/>
        </a:p>
      </dgm:t>
    </dgm:pt>
    <dgm:pt modelId="{F273CD2C-1B90-4CC5-8109-BB5D6B828FA4}">
      <dgm:prSet custT="1"/>
      <dgm:spPr>
        <a:solidFill>
          <a:srgbClr val="174489"/>
        </a:solidFill>
      </dgm:spPr>
      <dgm:t>
        <a:bodyPr/>
        <a:lstStyle/>
        <a:p>
          <a:pPr algn="ctr"/>
          <a:r>
            <a:rPr lang="es-ES" sz="2000" dirty="0">
              <a:effectLst/>
              <a:latin typeface="Arial Rounded MT Bold" panose="020F0704030504030204" pitchFamily="34" charset="0"/>
              <a:ea typeface="Calibri" panose="020F0502020204030204" pitchFamily="34" charset="0"/>
              <a:cs typeface="Arial" panose="020B0604020202020204" pitchFamily="34" charset="0"/>
            </a:rPr>
            <a:t>4. </a:t>
          </a:r>
          <a:r>
            <a:rPr lang="es-ES" sz="2000" i="1" dirty="0">
              <a:effectLst/>
              <a:latin typeface="Arial Rounded MT Bold" panose="020F0704030504030204" pitchFamily="34" charset="0"/>
              <a:ea typeface="Calibri" panose="020F0502020204030204" pitchFamily="34" charset="0"/>
              <a:cs typeface="Arial" panose="020B0604020202020204" pitchFamily="34" charset="0"/>
            </a:rPr>
            <a:t>“</a:t>
          </a:r>
          <a:r>
            <a:rPr lang="es-ES" sz="2000" i="1" dirty="0" err="1">
              <a:effectLst/>
              <a:latin typeface="Arial Rounded MT Bold" panose="020F0704030504030204" pitchFamily="34" charset="0"/>
              <a:ea typeface="Calibri" panose="020F0502020204030204" pitchFamily="34" charset="0"/>
              <a:cs typeface="Arial" panose="020B0604020202020204" pitchFamily="34" charset="0"/>
            </a:rPr>
            <a:t>Fam</a:t>
          </a:r>
          <a:r>
            <a:rPr lang="es-ES" sz="2000" i="1" dirty="0">
              <a:effectLst/>
              <a:latin typeface="Arial Rounded MT Bold" panose="020F070403050403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s-ES" sz="2000" i="1" dirty="0" err="1">
              <a:effectLst/>
              <a:latin typeface="Arial Rounded MT Bold" panose="020F0704030504030204" pitchFamily="34" charset="0"/>
              <a:ea typeface="Calibri" panose="020F0502020204030204" pitchFamily="34" charset="0"/>
              <a:cs typeface="Arial" panose="020B0604020202020204" pitchFamily="34" charset="0"/>
            </a:rPr>
            <a:t>Trips</a:t>
          </a:r>
          <a:r>
            <a:rPr lang="es-ES" sz="2000" i="1" dirty="0">
              <a:effectLst/>
              <a:latin typeface="Arial Rounded MT Bold" panose="020F0704030504030204" pitchFamily="34" charset="0"/>
              <a:ea typeface="Calibri" panose="020F0502020204030204" pitchFamily="34" charset="0"/>
              <a:cs typeface="Arial" panose="020B0604020202020204" pitchFamily="34" charset="0"/>
            </a:rPr>
            <a:t>”</a:t>
          </a:r>
          <a:endParaRPr lang="en-US" sz="2000" dirty="0"/>
        </a:p>
      </dgm:t>
    </dgm:pt>
    <dgm:pt modelId="{992723DD-AF60-4C9A-9561-5535FB0BB8B4}" type="parTrans" cxnId="{804C671C-B8C6-4EEC-AAD2-E8D6AA341BB8}">
      <dgm:prSet/>
      <dgm:spPr/>
      <dgm:t>
        <a:bodyPr/>
        <a:lstStyle/>
        <a:p>
          <a:endParaRPr lang="en-US"/>
        </a:p>
      </dgm:t>
    </dgm:pt>
    <dgm:pt modelId="{939D70CF-119A-418A-93CE-64641F162231}" type="sibTrans" cxnId="{804C671C-B8C6-4EEC-AAD2-E8D6AA341BB8}">
      <dgm:prSet/>
      <dgm:spPr/>
      <dgm:t>
        <a:bodyPr/>
        <a:lstStyle/>
        <a:p>
          <a:endParaRPr lang="en-US"/>
        </a:p>
      </dgm:t>
    </dgm:pt>
    <dgm:pt modelId="{99CE3368-FD01-439B-9BDA-9F619913D483}">
      <dgm:prSet custT="1"/>
      <dgm:spPr>
        <a:solidFill>
          <a:srgbClr val="174489"/>
        </a:solidFill>
      </dgm:spPr>
      <dgm:t>
        <a:bodyPr/>
        <a:lstStyle/>
        <a:p>
          <a:pPr algn="ctr"/>
          <a:r>
            <a:rPr lang="es-ES" sz="2000" dirty="0">
              <a:latin typeface="Arial Rounded MT Bold" panose="020F0704030504030204" pitchFamily="34" charset="0"/>
              <a:ea typeface="Calibri" panose="020F0502020204030204" pitchFamily="34" charset="0"/>
              <a:cs typeface="Arial" panose="020B0604020202020204" pitchFamily="34" charset="0"/>
            </a:rPr>
            <a:t>5. Asistencia a ferias y workshops del sector como IBTM o IMEX.</a:t>
          </a:r>
          <a:endParaRPr lang="en-US" sz="2000" dirty="0"/>
        </a:p>
      </dgm:t>
    </dgm:pt>
    <dgm:pt modelId="{AA828A60-3FC8-48AA-887C-B088912FB260}" type="parTrans" cxnId="{E37AE7D9-B896-45AD-BFEF-9164A46C9FDD}">
      <dgm:prSet/>
      <dgm:spPr/>
      <dgm:t>
        <a:bodyPr/>
        <a:lstStyle/>
        <a:p>
          <a:endParaRPr lang="en-US"/>
        </a:p>
      </dgm:t>
    </dgm:pt>
    <dgm:pt modelId="{2EC73394-3BE5-4C16-BBAA-73F1618DEBEB}" type="sibTrans" cxnId="{E37AE7D9-B896-45AD-BFEF-9164A46C9FDD}">
      <dgm:prSet/>
      <dgm:spPr/>
      <dgm:t>
        <a:bodyPr/>
        <a:lstStyle/>
        <a:p>
          <a:endParaRPr lang="en-US"/>
        </a:p>
      </dgm:t>
    </dgm:pt>
    <dgm:pt modelId="{93ED2A0B-70E0-4ED4-92C2-86D22534C739}" type="pres">
      <dgm:prSet presAssocID="{91605EBB-841D-4F19-99A8-E5F4644E4EA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2EFA6E3B-8592-458D-A569-F547082430A5}" type="pres">
      <dgm:prSet presAssocID="{39243A12-ADC1-4335-A3D0-763BDEC3CEE1}" presName="linNode" presStyleCnt="0"/>
      <dgm:spPr/>
    </dgm:pt>
    <dgm:pt modelId="{85418A92-2D6D-4E41-9E23-B87889A0BEAA}" type="pres">
      <dgm:prSet presAssocID="{39243A12-ADC1-4335-A3D0-763BDEC3CEE1}" presName="parentText" presStyleLbl="node1" presStyleIdx="0" presStyleCnt="5" custScaleX="277778" custLinFactNeighborX="-136" custLinFactNeighborY="-147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6285850-C697-4C26-BBCD-D7C5D92A9273}" type="pres">
      <dgm:prSet presAssocID="{CCE6BDEE-2E1A-4E5B-B86A-2EE8D8DE5721}" presName="sp" presStyleCnt="0"/>
      <dgm:spPr/>
    </dgm:pt>
    <dgm:pt modelId="{44EC52EB-8CD6-46C5-83B5-E1760FE13476}" type="pres">
      <dgm:prSet presAssocID="{ACA3208A-4CFF-48B7-BE5E-68D5D7F6D972}" presName="linNode" presStyleCnt="0"/>
      <dgm:spPr/>
    </dgm:pt>
    <dgm:pt modelId="{F94A5600-E2A4-4FB9-B5F9-4FEC0D596C68}" type="pres">
      <dgm:prSet presAssocID="{ACA3208A-4CFF-48B7-BE5E-68D5D7F6D972}" presName="parentText" presStyleLbl="node1" presStyleIdx="1" presStyleCnt="5" custScaleX="277778" custScaleY="91067" custLinFactNeighborX="-136" custLinFactNeighborY="-506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F5A4BB7-A9D1-415F-9339-9E8F00F65615}" type="pres">
      <dgm:prSet presAssocID="{5FA3A24E-B7F6-4B5C-A83A-6C7AC38EEEC7}" presName="sp" presStyleCnt="0"/>
      <dgm:spPr/>
    </dgm:pt>
    <dgm:pt modelId="{20DEB2EF-A265-4945-893A-6DDBA2B3D6C3}" type="pres">
      <dgm:prSet presAssocID="{E4907076-1A30-45E1-B622-9D3F3FEDA097}" presName="linNode" presStyleCnt="0"/>
      <dgm:spPr/>
    </dgm:pt>
    <dgm:pt modelId="{D070565E-316A-4BA9-A01E-8620B5EAFAAA}" type="pres">
      <dgm:prSet presAssocID="{E4907076-1A30-45E1-B622-9D3F3FEDA097}" presName="parentText" presStyleLbl="node1" presStyleIdx="2" presStyleCnt="5" custScaleX="277778" custLinFactNeighborX="-136" custLinFactNeighborY="-3634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90D8661-D57D-4231-A21D-DB3BF80B3C5C}" type="pres">
      <dgm:prSet presAssocID="{7562BCF0-E395-4DD9-8FDD-67C88B80A265}" presName="sp" presStyleCnt="0"/>
      <dgm:spPr/>
    </dgm:pt>
    <dgm:pt modelId="{C4F868A6-6A59-45C0-BEE6-D0D00E346DAF}" type="pres">
      <dgm:prSet presAssocID="{F273CD2C-1B90-4CC5-8109-BB5D6B828FA4}" presName="linNode" presStyleCnt="0"/>
      <dgm:spPr/>
    </dgm:pt>
    <dgm:pt modelId="{EE630F64-959E-4708-A49A-56A97C1AECCA}" type="pres">
      <dgm:prSet presAssocID="{F273CD2C-1B90-4CC5-8109-BB5D6B828FA4}" presName="parentText" presStyleLbl="node1" presStyleIdx="3" presStyleCnt="5" custScaleX="277778" custLinFactNeighborX="-136" custLinFactNeighborY="-7269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6A6A165-BC28-462A-805A-1D04DBD4F75E}" type="pres">
      <dgm:prSet presAssocID="{939D70CF-119A-418A-93CE-64641F162231}" presName="sp" presStyleCnt="0"/>
      <dgm:spPr/>
    </dgm:pt>
    <dgm:pt modelId="{3B9A4335-228E-48A3-822A-3E5ECE476993}" type="pres">
      <dgm:prSet presAssocID="{99CE3368-FD01-439B-9BDA-9F619913D483}" presName="linNode" presStyleCnt="0"/>
      <dgm:spPr/>
    </dgm:pt>
    <dgm:pt modelId="{546AFEDE-B04A-45E7-849D-EAF01BA0C271}" type="pres">
      <dgm:prSet presAssocID="{99CE3368-FD01-439B-9BDA-9F619913D483}" presName="parentText" presStyleLbl="node1" presStyleIdx="4" presStyleCnt="5" custScaleX="277778" custLinFactNeighborX="-136" custLinFactNeighborY="-12720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804C671C-B8C6-4EEC-AAD2-E8D6AA341BB8}" srcId="{91605EBB-841D-4F19-99A8-E5F4644E4EAA}" destId="{F273CD2C-1B90-4CC5-8109-BB5D6B828FA4}" srcOrd="3" destOrd="0" parTransId="{992723DD-AF60-4C9A-9561-5535FB0BB8B4}" sibTransId="{939D70CF-119A-418A-93CE-64641F162231}"/>
    <dgm:cxn modelId="{92BF4903-DA63-43A0-ABF3-3837291F5D04}" type="presOf" srcId="{ACA3208A-4CFF-48B7-BE5E-68D5D7F6D972}" destId="{F94A5600-E2A4-4FB9-B5F9-4FEC0D596C68}" srcOrd="0" destOrd="0" presId="urn:microsoft.com/office/officeart/2005/8/layout/vList5"/>
    <dgm:cxn modelId="{E37AE7D9-B896-45AD-BFEF-9164A46C9FDD}" srcId="{91605EBB-841D-4F19-99A8-E5F4644E4EAA}" destId="{99CE3368-FD01-439B-9BDA-9F619913D483}" srcOrd="4" destOrd="0" parTransId="{AA828A60-3FC8-48AA-887C-B088912FB260}" sibTransId="{2EC73394-3BE5-4C16-BBAA-73F1618DEBEB}"/>
    <dgm:cxn modelId="{25405D1E-D0F0-4BBF-973C-82ACD69000FA}" srcId="{91605EBB-841D-4F19-99A8-E5F4644E4EAA}" destId="{ACA3208A-4CFF-48B7-BE5E-68D5D7F6D972}" srcOrd="1" destOrd="0" parTransId="{392087CD-5882-4534-8726-39271AD6B8F3}" sibTransId="{5FA3A24E-B7F6-4B5C-A83A-6C7AC38EEEC7}"/>
    <dgm:cxn modelId="{FDDD7291-E46F-4A6D-9CD4-1DC07A4FDCC9}" type="presOf" srcId="{91605EBB-841D-4F19-99A8-E5F4644E4EAA}" destId="{93ED2A0B-70E0-4ED4-92C2-86D22534C739}" srcOrd="0" destOrd="0" presId="urn:microsoft.com/office/officeart/2005/8/layout/vList5"/>
    <dgm:cxn modelId="{65BF87A9-BC17-4E96-BD14-CBFBF5D9CD1F}" srcId="{91605EBB-841D-4F19-99A8-E5F4644E4EAA}" destId="{39243A12-ADC1-4335-A3D0-763BDEC3CEE1}" srcOrd="0" destOrd="0" parTransId="{CEC708EB-7982-4138-8159-52AD9F9B8418}" sibTransId="{CCE6BDEE-2E1A-4E5B-B86A-2EE8D8DE5721}"/>
    <dgm:cxn modelId="{AE48525D-6232-4569-BF06-F27E0464ACA6}" srcId="{91605EBB-841D-4F19-99A8-E5F4644E4EAA}" destId="{E4907076-1A30-45E1-B622-9D3F3FEDA097}" srcOrd="2" destOrd="0" parTransId="{771128D1-0E12-49D2-BC4A-DA500173C7E0}" sibTransId="{7562BCF0-E395-4DD9-8FDD-67C88B80A265}"/>
    <dgm:cxn modelId="{0A9DFBF6-5ACE-42CE-A527-4D09F511DAA5}" type="presOf" srcId="{39243A12-ADC1-4335-A3D0-763BDEC3CEE1}" destId="{85418A92-2D6D-4E41-9E23-B87889A0BEAA}" srcOrd="0" destOrd="0" presId="urn:microsoft.com/office/officeart/2005/8/layout/vList5"/>
    <dgm:cxn modelId="{73931F59-A453-480E-BA86-183C54796A1F}" type="presOf" srcId="{F273CD2C-1B90-4CC5-8109-BB5D6B828FA4}" destId="{EE630F64-959E-4708-A49A-56A97C1AECCA}" srcOrd="0" destOrd="0" presId="urn:microsoft.com/office/officeart/2005/8/layout/vList5"/>
    <dgm:cxn modelId="{B4D26F02-4DA0-498F-9566-7D3A341911DF}" type="presOf" srcId="{E4907076-1A30-45E1-B622-9D3F3FEDA097}" destId="{D070565E-316A-4BA9-A01E-8620B5EAFAAA}" srcOrd="0" destOrd="0" presId="urn:microsoft.com/office/officeart/2005/8/layout/vList5"/>
    <dgm:cxn modelId="{387C1272-7A27-4F69-9CBB-7F756718A8F9}" type="presOf" srcId="{99CE3368-FD01-439B-9BDA-9F619913D483}" destId="{546AFEDE-B04A-45E7-849D-EAF01BA0C271}" srcOrd="0" destOrd="0" presId="urn:microsoft.com/office/officeart/2005/8/layout/vList5"/>
    <dgm:cxn modelId="{3FAA50AA-FC87-463B-A6A1-8FF2042935CA}" type="presParOf" srcId="{93ED2A0B-70E0-4ED4-92C2-86D22534C739}" destId="{2EFA6E3B-8592-458D-A569-F547082430A5}" srcOrd="0" destOrd="0" presId="urn:microsoft.com/office/officeart/2005/8/layout/vList5"/>
    <dgm:cxn modelId="{03CE9538-001F-4153-B643-C24D1E7A9247}" type="presParOf" srcId="{2EFA6E3B-8592-458D-A569-F547082430A5}" destId="{85418A92-2D6D-4E41-9E23-B87889A0BEAA}" srcOrd="0" destOrd="0" presId="urn:microsoft.com/office/officeart/2005/8/layout/vList5"/>
    <dgm:cxn modelId="{3C4D44FE-3737-40D7-A5D3-92F27BF4EA3F}" type="presParOf" srcId="{93ED2A0B-70E0-4ED4-92C2-86D22534C739}" destId="{26285850-C697-4C26-BBCD-D7C5D92A9273}" srcOrd="1" destOrd="0" presId="urn:microsoft.com/office/officeart/2005/8/layout/vList5"/>
    <dgm:cxn modelId="{1E5513DD-B826-46A4-BD81-5F3D26635BD0}" type="presParOf" srcId="{93ED2A0B-70E0-4ED4-92C2-86D22534C739}" destId="{44EC52EB-8CD6-46C5-83B5-E1760FE13476}" srcOrd="2" destOrd="0" presId="urn:microsoft.com/office/officeart/2005/8/layout/vList5"/>
    <dgm:cxn modelId="{3A012722-BE53-461B-9CDA-12212F0BF70B}" type="presParOf" srcId="{44EC52EB-8CD6-46C5-83B5-E1760FE13476}" destId="{F94A5600-E2A4-4FB9-B5F9-4FEC0D596C68}" srcOrd="0" destOrd="0" presId="urn:microsoft.com/office/officeart/2005/8/layout/vList5"/>
    <dgm:cxn modelId="{E1A187C7-C29A-487D-A658-5033CB2C59AA}" type="presParOf" srcId="{93ED2A0B-70E0-4ED4-92C2-86D22534C739}" destId="{AF5A4BB7-A9D1-415F-9339-9E8F00F65615}" srcOrd="3" destOrd="0" presId="urn:microsoft.com/office/officeart/2005/8/layout/vList5"/>
    <dgm:cxn modelId="{1C0F91FA-CF10-4FB7-8572-1ADA2B759421}" type="presParOf" srcId="{93ED2A0B-70E0-4ED4-92C2-86D22534C739}" destId="{20DEB2EF-A265-4945-893A-6DDBA2B3D6C3}" srcOrd="4" destOrd="0" presId="urn:microsoft.com/office/officeart/2005/8/layout/vList5"/>
    <dgm:cxn modelId="{47CA78DF-E8BD-4F77-B013-19728E10F1DB}" type="presParOf" srcId="{20DEB2EF-A265-4945-893A-6DDBA2B3D6C3}" destId="{D070565E-316A-4BA9-A01E-8620B5EAFAAA}" srcOrd="0" destOrd="0" presId="urn:microsoft.com/office/officeart/2005/8/layout/vList5"/>
    <dgm:cxn modelId="{CBFDCCF0-989A-4EB5-9B53-AA9F391C3C1A}" type="presParOf" srcId="{93ED2A0B-70E0-4ED4-92C2-86D22534C739}" destId="{890D8661-D57D-4231-A21D-DB3BF80B3C5C}" srcOrd="5" destOrd="0" presId="urn:microsoft.com/office/officeart/2005/8/layout/vList5"/>
    <dgm:cxn modelId="{8B1EE3CC-F937-4809-B892-0313E11F7D25}" type="presParOf" srcId="{93ED2A0B-70E0-4ED4-92C2-86D22534C739}" destId="{C4F868A6-6A59-45C0-BEE6-D0D00E346DAF}" srcOrd="6" destOrd="0" presId="urn:microsoft.com/office/officeart/2005/8/layout/vList5"/>
    <dgm:cxn modelId="{1FD92B91-B243-469F-9692-32A8993C2670}" type="presParOf" srcId="{C4F868A6-6A59-45C0-BEE6-D0D00E346DAF}" destId="{EE630F64-959E-4708-A49A-56A97C1AECCA}" srcOrd="0" destOrd="0" presId="urn:microsoft.com/office/officeart/2005/8/layout/vList5"/>
    <dgm:cxn modelId="{5B8C488D-3DEE-4DF9-BEC7-981C56DE9B00}" type="presParOf" srcId="{93ED2A0B-70E0-4ED4-92C2-86D22534C739}" destId="{66A6A165-BC28-462A-805A-1D04DBD4F75E}" srcOrd="7" destOrd="0" presId="urn:microsoft.com/office/officeart/2005/8/layout/vList5"/>
    <dgm:cxn modelId="{8728558E-2FC4-4AE8-9872-D886A213FC4B}" type="presParOf" srcId="{93ED2A0B-70E0-4ED4-92C2-86D22534C739}" destId="{3B9A4335-228E-48A3-822A-3E5ECE476993}" srcOrd="8" destOrd="0" presId="urn:microsoft.com/office/officeart/2005/8/layout/vList5"/>
    <dgm:cxn modelId="{CB044AF1-3000-48E9-B015-4CADC9CEB89F}" type="presParOf" srcId="{3B9A4335-228E-48A3-822A-3E5ECE476993}" destId="{546AFEDE-B04A-45E7-849D-EAF01BA0C27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966637-87B8-438D-84AC-0678CDD22B27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B109A627-94D8-4FEC-BE5B-882D7750CAAA}">
      <dgm:prSet custT="1"/>
      <dgm:spPr/>
      <dgm:t>
        <a:bodyPr/>
        <a:lstStyle/>
        <a:p>
          <a:pPr algn="l">
            <a:lnSpc>
              <a:spcPct val="100000"/>
            </a:lnSpc>
            <a:defRPr b="1"/>
          </a:pPr>
          <a:r>
            <a:rPr lang="es-ES" sz="2000" dirty="0">
              <a:latin typeface="Arial Rounded MT Bold" panose="020F0704030504030204" pitchFamily="34" charset="0"/>
            </a:rPr>
            <a:t>A través de la web de cada empresa:</a:t>
          </a:r>
        </a:p>
        <a:p>
          <a:pPr algn="l">
            <a:lnSpc>
              <a:spcPct val="100000"/>
            </a:lnSpc>
            <a:defRPr b="1"/>
          </a:pPr>
          <a:r>
            <a:rPr lang="es-ES" sz="2000" dirty="0">
              <a:latin typeface="Arial Rounded MT Bold" panose="020F0704030504030204" pitchFamily="34" charset="0"/>
            </a:rPr>
            <a:t>Publicar el logo de la empresa que ha organizado su evento en la región o un testimonio de agradecimiento. Esto crea seguridad a los futuros clientes.</a:t>
          </a:r>
          <a:endParaRPr lang="en-US" sz="2000" dirty="0">
            <a:latin typeface="Arial Rounded MT Bold" panose="020F0704030504030204" pitchFamily="34" charset="0"/>
          </a:endParaRPr>
        </a:p>
      </dgm:t>
    </dgm:pt>
    <dgm:pt modelId="{14CE8A03-C46E-4357-BAEE-78194CFD1216}" type="parTrans" cxnId="{5C71381B-E456-4912-A58D-D700A08882AD}">
      <dgm:prSet/>
      <dgm:spPr/>
      <dgm:t>
        <a:bodyPr/>
        <a:lstStyle/>
        <a:p>
          <a:endParaRPr lang="en-US"/>
        </a:p>
      </dgm:t>
    </dgm:pt>
    <dgm:pt modelId="{5CDF142C-8D80-4B31-9102-3BFD723B0D36}" type="sibTrans" cxnId="{5C71381B-E456-4912-A58D-D700A08882AD}">
      <dgm:prSet/>
      <dgm:spPr/>
      <dgm:t>
        <a:bodyPr/>
        <a:lstStyle/>
        <a:p>
          <a:endParaRPr lang="en-US"/>
        </a:p>
      </dgm:t>
    </dgm:pt>
    <dgm:pt modelId="{6A0776D5-CC30-4C2F-A2D5-F52B2F3DF633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3897C4D9-1F64-41D2-ADED-FF0BF4BC64C8}" type="parTrans" cxnId="{F762390C-1126-4286-B45D-FE2CE28775B6}">
      <dgm:prSet/>
      <dgm:spPr/>
      <dgm:t>
        <a:bodyPr/>
        <a:lstStyle/>
        <a:p>
          <a:endParaRPr lang="en-US"/>
        </a:p>
      </dgm:t>
    </dgm:pt>
    <dgm:pt modelId="{5B5A27ED-11C6-4DE4-847E-3F978C0033DA}" type="sibTrans" cxnId="{F762390C-1126-4286-B45D-FE2CE28775B6}">
      <dgm:prSet/>
      <dgm:spPr/>
      <dgm:t>
        <a:bodyPr/>
        <a:lstStyle/>
        <a:p>
          <a:endParaRPr lang="en-US"/>
        </a:p>
      </dgm:t>
    </dgm:pt>
    <dgm:pt modelId="{5343474B-FC26-4DCA-8B5F-7F2DE77FC481}">
      <dgm:prSet custT="1"/>
      <dgm:spPr/>
      <dgm:t>
        <a:bodyPr/>
        <a:lstStyle/>
        <a:p>
          <a:pPr algn="l">
            <a:lnSpc>
              <a:spcPct val="100000"/>
            </a:lnSpc>
            <a:defRPr b="1"/>
          </a:pPr>
          <a:r>
            <a:rPr lang="es-ES" sz="2000" dirty="0">
              <a:latin typeface="Arial Rounded MT Bold" panose="020F0704030504030204" pitchFamily="34" charset="0"/>
            </a:rPr>
            <a:t>A través de la creación de un programa de embajadores que puedan hablar a sus colegas de profesión para atraer nuevos clientes.</a:t>
          </a:r>
          <a:endParaRPr lang="en-US" sz="2000" dirty="0">
            <a:latin typeface="Arial Rounded MT Bold" panose="020F0704030504030204" pitchFamily="34" charset="0"/>
          </a:endParaRPr>
        </a:p>
      </dgm:t>
    </dgm:pt>
    <dgm:pt modelId="{3EC43534-8C7D-4A88-8444-05295B24E173}" type="parTrans" cxnId="{07CCF346-1424-43D5-892B-30B118891CC7}">
      <dgm:prSet/>
      <dgm:spPr/>
      <dgm:t>
        <a:bodyPr/>
        <a:lstStyle/>
        <a:p>
          <a:endParaRPr lang="en-US"/>
        </a:p>
      </dgm:t>
    </dgm:pt>
    <dgm:pt modelId="{35A6F9E8-8343-4D84-84EE-0FAD7084D89A}" type="sibTrans" cxnId="{07CCF346-1424-43D5-892B-30B118891CC7}">
      <dgm:prSet/>
      <dgm:spPr/>
      <dgm:t>
        <a:bodyPr/>
        <a:lstStyle/>
        <a:p>
          <a:endParaRPr lang="en-US"/>
        </a:p>
      </dgm:t>
    </dgm:pt>
    <dgm:pt modelId="{874999F0-A62E-4E98-9698-D599C3F13F9B}">
      <dgm:prSet custT="1"/>
      <dgm:spPr/>
      <dgm:t>
        <a:bodyPr/>
        <a:lstStyle/>
        <a:p>
          <a:pPr algn="l">
            <a:lnSpc>
              <a:spcPct val="100000"/>
            </a:lnSpc>
            <a:defRPr b="1"/>
          </a:pPr>
          <a:r>
            <a:rPr lang="es-ES" sz="2000" dirty="0">
              <a:latin typeface="Arial Rounded MT Bold" panose="020F0704030504030204" pitchFamily="34" charset="0"/>
            </a:rPr>
            <a:t>A través de propuestas presentadas a OPC y DMC para que vuelvan a contar sus servicios en los futuros eventos</a:t>
          </a:r>
          <a:r>
            <a:rPr lang="es-ES" sz="2500" dirty="0">
              <a:latin typeface="Arial Rounded MT Bold" panose="020F0704030504030204" pitchFamily="34" charset="0"/>
            </a:rPr>
            <a:t>. </a:t>
          </a:r>
          <a:endParaRPr lang="en-US" sz="2500" dirty="0">
            <a:latin typeface="Arial Rounded MT Bold" panose="020F0704030504030204" pitchFamily="34" charset="0"/>
          </a:endParaRPr>
        </a:p>
      </dgm:t>
    </dgm:pt>
    <dgm:pt modelId="{710D27F0-9343-4C07-B269-09001AFD079C}" type="parTrans" cxnId="{0BC1619C-1868-4C0F-9724-9011D8568342}">
      <dgm:prSet/>
      <dgm:spPr/>
      <dgm:t>
        <a:bodyPr/>
        <a:lstStyle/>
        <a:p>
          <a:endParaRPr lang="en-US"/>
        </a:p>
      </dgm:t>
    </dgm:pt>
    <dgm:pt modelId="{47FBC136-85D9-4BBB-9414-52231DA2FA63}" type="sibTrans" cxnId="{0BC1619C-1868-4C0F-9724-9011D8568342}">
      <dgm:prSet/>
      <dgm:spPr/>
      <dgm:t>
        <a:bodyPr/>
        <a:lstStyle/>
        <a:p>
          <a:endParaRPr lang="en-US"/>
        </a:p>
      </dgm:t>
    </dgm:pt>
    <dgm:pt modelId="{CDE46D40-2CEA-4EF1-8BA7-E85A72004707}" type="pres">
      <dgm:prSet presAssocID="{BC966637-87B8-438D-84AC-0678CDD22B27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3E2E60F2-1967-42FE-B2E4-EFA22E0FAFBF}" type="pres">
      <dgm:prSet presAssocID="{B109A627-94D8-4FEC-BE5B-882D7750CAAA}" presName="compNode" presStyleCnt="0"/>
      <dgm:spPr/>
    </dgm:pt>
    <dgm:pt modelId="{D1111662-A8EC-4464-9541-87439EF1BD47}" type="pres">
      <dgm:prSet presAssocID="{B109A627-94D8-4FEC-BE5B-882D7750CAAA}" presName="iconRect" presStyleLbl="node1" presStyleIdx="0" presStyleCnt="3" custLinFactNeighborX="87525" custLinFactNeighborY="-1928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gáfono"/>
        </a:ext>
      </dgm:extLst>
    </dgm:pt>
    <dgm:pt modelId="{0F7F4452-AE68-407D-B694-337372FBC522}" type="pres">
      <dgm:prSet presAssocID="{B109A627-94D8-4FEC-BE5B-882D7750CAAA}" presName="iconSpace" presStyleCnt="0"/>
      <dgm:spPr/>
    </dgm:pt>
    <dgm:pt modelId="{32C0A2CF-4438-4695-BFFC-6C12D9F4162D}" type="pres">
      <dgm:prSet presAssocID="{B109A627-94D8-4FEC-BE5B-882D7750CAAA}" presName="parTx" presStyleLbl="revTx" presStyleIdx="0" presStyleCnt="6" custLinFactNeighborX="12767" custLinFactNeighborY="20069">
        <dgm:presLayoutVars>
          <dgm:chMax val="0"/>
          <dgm:chPref val="0"/>
        </dgm:presLayoutVars>
      </dgm:prSet>
      <dgm:spPr/>
      <dgm:t>
        <a:bodyPr/>
        <a:lstStyle/>
        <a:p>
          <a:endParaRPr lang="es-CL"/>
        </a:p>
      </dgm:t>
    </dgm:pt>
    <dgm:pt modelId="{546C25CE-8BF4-4C4E-9EF0-9A9B6B531A00}" type="pres">
      <dgm:prSet presAssocID="{B109A627-94D8-4FEC-BE5B-882D7750CAAA}" presName="txSpace" presStyleCnt="0"/>
      <dgm:spPr/>
    </dgm:pt>
    <dgm:pt modelId="{A1706ED2-FC6D-4D1B-AE7B-61CF54F25BE0}" type="pres">
      <dgm:prSet presAssocID="{B109A627-94D8-4FEC-BE5B-882D7750CAAA}" presName="desTx" presStyleLbl="revTx" presStyleIdx="1" presStyleCnt="6">
        <dgm:presLayoutVars/>
      </dgm:prSet>
      <dgm:spPr/>
      <dgm:t>
        <a:bodyPr/>
        <a:lstStyle/>
        <a:p>
          <a:endParaRPr lang="es-CL"/>
        </a:p>
      </dgm:t>
    </dgm:pt>
    <dgm:pt modelId="{D607DE90-4267-4080-BEF0-5343A9062000}" type="pres">
      <dgm:prSet presAssocID="{5CDF142C-8D80-4B31-9102-3BFD723B0D36}" presName="sibTrans" presStyleCnt="0"/>
      <dgm:spPr/>
    </dgm:pt>
    <dgm:pt modelId="{7089E168-36C9-4913-B170-517C94DF483E}" type="pres">
      <dgm:prSet presAssocID="{5343474B-FC26-4DCA-8B5F-7F2DE77FC481}" presName="compNode" presStyleCnt="0"/>
      <dgm:spPr/>
    </dgm:pt>
    <dgm:pt modelId="{5BDF612E-B89A-417F-BAFB-D773C54186D8}" type="pres">
      <dgm:prSet presAssocID="{5343474B-FC26-4DCA-8B5F-7F2DE77FC481}" presName="iconRect" presStyleLbl="node1" presStyleIdx="1" presStyleCnt="3" custLinFactNeighborX="90112" custLinFactNeighborY="-1642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ula de clases"/>
        </a:ext>
      </dgm:extLst>
    </dgm:pt>
    <dgm:pt modelId="{BD994D91-EE8F-49CF-B5B2-48C8CBEB326E}" type="pres">
      <dgm:prSet presAssocID="{5343474B-FC26-4DCA-8B5F-7F2DE77FC481}" presName="iconSpace" presStyleCnt="0"/>
      <dgm:spPr/>
    </dgm:pt>
    <dgm:pt modelId="{929C1C8B-E53C-4BF8-BD18-3FDA4459AD10}" type="pres">
      <dgm:prSet presAssocID="{5343474B-FC26-4DCA-8B5F-7F2DE77FC481}" presName="parTx" presStyleLbl="revTx" presStyleIdx="2" presStyleCnt="6" custScaleX="111645" custLinFactNeighborX="10649" custLinFactNeighborY="16968">
        <dgm:presLayoutVars>
          <dgm:chMax val="0"/>
          <dgm:chPref val="0"/>
        </dgm:presLayoutVars>
      </dgm:prSet>
      <dgm:spPr/>
      <dgm:t>
        <a:bodyPr/>
        <a:lstStyle/>
        <a:p>
          <a:endParaRPr lang="es-CL"/>
        </a:p>
      </dgm:t>
    </dgm:pt>
    <dgm:pt modelId="{323740A1-0DC0-4A54-A143-84D178D21A51}" type="pres">
      <dgm:prSet presAssocID="{5343474B-FC26-4DCA-8B5F-7F2DE77FC481}" presName="txSpace" presStyleCnt="0"/>
      <dgm:spPr/>
    </dgm:pt>
    <dgm:pt modelId="{E6353EBD-3475-4F45-88B4-3D5C3FAFBE34}" type="pres">
      <dgm:prSet presAssocID="{5343474B-FC26-4DCA-8B5F-7F2DE77FC481}" presName="desTx" presStyleLbl="revTx" presStyleIdx="3" presStyleCnt="6">
        <dgm:presLayoutVars/>
      </dgm:prSet>
      <dgm:spPr/>
    </dgm:pt>
    <dgm:pt modelId="{706E2286-4648-4CDC-BD9D-7E2FDE345C7A}" type="pres">
      <dgm:prSet presAssocID="{35A6F9E8-8343-4D84-84EE-0FAD7084D89A}" presName="sibTrans" presStyleCnt="0"/>
      <dgm:spPr/>
    </dgm:pt>
    <dgm:pt modelId="{2B247923-8DEF-4EFA-969F-520799176E1D}" type="pres">
      <dgm:prSet presAssocID="{874999F0-A62E-4E98-9698-D599C3F13F9B}" presName="compNode" presStyleCnt="0"/>
      <dgm:spPr/>
    </dgm:pt>
    <dgm:pt modelId="{950FEE9F-ED45-4A03-9D5B-8577E0EC6C44}" type="pres">
      <dgm:prSet presAssocID="{874999F0-A62E-4E98-9698-D599C3F13F9B}" presName="iconRect" presStyleLbl="node1" presStyleIdx="2" presStyleCnt="3" custLinFactNeighborX="60822" custLinFactNeighborY="-307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ca de verificación"/>
        </a:ext>
      </dgm:extLst>
    </dgm:pt>
    <dgm:pt modelId="{4A939512-436C-4256-887B-59454892D566}" type="pres">
      <dgm:prSet presAssocID="{874999F0-A62E-4E98-9698-D599C3F13F9B}" presName="iconSpace" presStyleCnt="0"/>
      <dgm:spPr/>
    </dgm:pt>
    <dgm:pt modelId="{05AD23C5-5A30-4C17-89B8-13F5A465B71B}" type="pres">
      <dgm:prSet presAssocID="{874999F0-A62E-4E98-9698-D599C3F13F9B}" presName="parTx" presStyleLbl="revTx" presStyleIdx="4" presStyleCnt="6" custLinFactNeighborX="-3438" custLinFactNeighborY="9836">
        <dgm:presLayoutVars>
          <dgm:chMax val="0"/>
          <dgm:chPref val="0"/>
        </dgm:presLayoutVars>
      </dgm:prSet>
      <dgm:spPr/>
      <dgm:t>
        <a:bodyPr/>
        <a:lstStyle/>
        <a:p>
          <a:endParaRPr lang="es-CL"/>
        </a:p>
      </dgm:t>
    </dgm:pt>
    <dgm:pt modelId="{7C4F1B81-3B62-4FE9-900C-B9C6B1BBD38E}" type="pres">
      <dgm:prSet presAssocID="{874999F0-A62E-4E98-9698-D599C3F13F9B}" presName="txSpace" presStyleCnt="0"/>
      <dgm:spPr/>
    </dgm:pt>
    <dgm:pt modelId="{D4DFF6B5-29F0-44AB-A79A-5B213E4669A8}" type="pres">
      <dgm:prSet presAssocID="{874999F0-A62E-4E98-9698-D599C3F13F9B}" presName="desTx" presStyleLbl="revTx" presStyleIdx="5" presStyleCnt="6">
        <dgm:presLayoutVars/>
      </dgm:prSet>
      <dgm:spPr/>
    </dgm:pt>
  </dgm:ptLst>
  <dgm:cxnLst>
    <dgm:cxn modelId="{3A37C99E-30ED-4CF0-A50B-4544687722A5}" type="presOf" srcId="{874999F0-A62E-4E98-9698-D599C3F13F9B}" destId="{05AD23C5-5A30-4C17-89B8-13F5A465B71B}" srcOrd="0" destOrd="0" presId="urn:microsoft.com/office/officeart/2018/2/layout/IconLabelDescriptionList"/>
    <dgm:cxn modelId="{0BC1619C-1868-4C0F-9724-9011D8568342}" srcId="{BC966637-87B8-438D-84AC-0678CDD22B27}" destId="{874999F0-A62E-4E98-9698-D599C3F13F9B}" srcOrd="2" destOrd="0" parTransId="{710D27F0-9343-4C07-B269-09001AFD079C}" sibTransId="{47FBC136-85D9-4BBB-9414-52231DA2FA63}"/>
    <dgm:cxn modelId="{5C71381B-E456-4912-A58D-D700A08882AD}" srcId="{BC966637-87B8-438D-84AC-0678CDD22B27}" destId="{B109A627-94D8-4FEC-BE5B-882D7750CAAA}" srcOrd="0" destOrd="0" parTransId="{14CE8A03-C46E-4357-BAEE-78194CFD1216}" sibTransId="{5CDF142C-8D80-4B31-9102-3BFD723B0D36}"/>
    <dgm:cxn modelId="{BD9AC0E6-EB0B-4617-88EB-29F5B0BFC17E}" type="presOf" srcId="{6A0776D5-CC30-4C2F-A2D5-F52B2F3DF633}" destId="{A1706ED2-FC6D-4D1B-AE7B-61CF54F25BE0}" srcOrd="0" destOrd="0" presId="urn:microsoft.com/office/officeart/2018/2/layout/IconLabelDescriptionList"/>
    <dgm:cxn modelId="{07CCF346-1424-43D5-892B-30B118891CC7}" srcId="{BC966637-87B8-438D-84AC-0678CDD22B27}" destId="{5343474B-FC26-4DCA-8B5F-7F2DE77FC481}" srcOrd="1" destOrd="0" parTransId="{3EC43534-8C7D-4A88-8444-05295B24E173}" sibTransId="{35A6F9E8-8343-4D84-84EE-0FAD7084D89A}"/>
    <dgm:cxn modelId="{DC18940B-970C-456E-8298-7201544CB1D0}" type="presOf" srcId="{5343474B-FC26-4DCA-8B5F-7F2DE77FC481}" destId="{929C1C8B-E53C-4BF8-BD18-3FDA4459AD10}" srcOrd="0" destOrd="0" presId="urn:microsoft.com/office/officeart/2018/2/layout/IconLabelDescriptionList"/>
    <dgm:cxn modelId="{0EEAA94E-F6EB-433E-B049-E0D90594F45E}" type="presOf" srcId="{BC966637-87B8-438D-84AC-0678CDD22B27}" destId="{CDE46D40-2CEA-4EF1-8BA7-E85A72004707}" srcOrd="0" destOrd="0" presId="urn:microsoft.com/office/officeart/2018/2/layout/IconLabelDescriptionList"/>
    <dgm:cxn modelId="{F762390C-1126-4286-B45D-FE2CE28775B6}" srcId="{B109A627-94D8-4FEC-BE5B-882D7750CAAA}" destId="{6A0776D5-CC30-4C2F-A2D5-F52B2F3DF633}" srcOrd="0" destOrd="0" parTransId="{3897C4D9-1F64-41D2-ADED-FF0BF4BC64C8}" sibTransId="{5B5A27ED-11C6-4DE4-847E-3F978C0033DA}"/>
    <dgm:cxn modelId="{25D6EE41-A2BE-4802-979D-7A8484A53805}" type="presOf" srcId="{B109A627-94D8-4FEC-BE5B-882D7750CAAA}" destId="{32C0A2CF-4438-4695-BFFC-6C12D9F4162D}" srcOrd="0" destOrd="0" presId="urn:microsoft.com/office/officeart/2018/2/layout/IconLabelDescriptionList"/>
    <dgm:cxn modelId="{2F119D97-8D4C-4249-ABA4-1CB24A655F21}" type="presParOf" srcId="{CDE46D40-2CEA-4EF1-8BA7-E85A72004707}" destId="{3E2E60F2-1967-42FE-B2E4-EFA22E0FAFBF}" srcOrd="0" destOrd="0" presId="urn:microsoft.com/office/officeart/2018/2/layout/IconLabelDescriptionList"/>
    <dgm:cxn modelId="{70F6BF88-D636-42E5-B0CB-618DD4BF6BAC}" type="presParOf" srcId="{3E2E60F2-1967-42FE-B2E4-EFA22E0FAFBF}" destId="{D1111662-A8EC-4464-9541-87439EF1BD47}" srcOrd="0" destOrd="0" presId="urn:microsoft.com/office/officeart/2018/2/layout/IconLabelDescriptionList"/>
    <dgm:cxn modelId="{3EEAB76E-AD6B-444B-9DF2-4EE33D2A6F1F}" type="presParOf" srcId="{3E2E60F2-1967-42FE-B2E4-EFA22E0FAFBF}" destId="{0F7F4452-AE68-407D-B694-337372FBC522}" srcOrd="1" destOrd="0" presId="urn:microsoft.com/office/officeart/2018/2/layout/IconLabelDescriptionList"/>
    <dgm:cxn modelId="{E715C883-AD51-4834-9F09-20A8F448B636}" type="presParOf" srcId="{3E2E60F2-1967-42FE-B2E4-EFA22E0FAFBF}" destId="{32C0A2CF-4438-4695-BFFC-6C12D9F4162D}" srcOrd="2" destOrd="0" presId="urn:microsoft.com/office/officeart/2018/2/layout/IconLabelDescriptionList"/>
    <dgm:cxn modelId="{810BB5B9-CF50-4C38-8518-19AC942C0D94}" type="presParOf" srcId="{3E2E60F2-1967-42FE-B2E4-EFA22E0FAFBF}" destId="{546C25CE-8BF4-4C4E-9EF0-9A9B6B531A00}" srcOrd="3" destOrd="0" presId="urn:microsoft.com/office/officeart/2018/2/layout/IconLabelDescriptionList"/>
    <dgm:cxn modelId="{21BF1A35-F1E6-42AA-A61C-3A32A4C735EA}" type="presParOf" srcId="{3E2E60F2-1967-42FE-B2E4-EFA22E0FAFBF}" destId="{A1706ED2-FC6D-4D1B-AE7B-61CF54F25BE0}" srcOrd="4" destOrd="0" presId="urn:microsoft.com/office/officeart/2018/2/layout/IconLabelDescriptionList"/>
    <dgm:cxn modelId="{7D415788-D266-4D70-8366-688568DBC5AF}" type="presParOf" srcId="{CDE46D40-2CEA-4EF1-8BA7-E85A72004707}" destId="{D607DE90-4267-4080-BEF0-5343A9062000}" srcOrd="1" destOrd="0" presId="urn:microsoft.com/office/officeart/2018/2/layout/IconLabelDescriptionList"/>
    <dgm:cxn modelId="{D1910DE9-BB36-477A-B21E-C3D39D809551}" type="presParOf" srcId="{CDE46D40-2CEA-4EF1-8BA7-E85A72004707}" destId="{7089E168-36C9-4913-B170-517C94DF483E}" srcOrd="2" destOrd="0" presId="urn:microsoft.com/office/officeart/2018/2/layout/IconLabelDescriptionList"/>
    <dgm:cxn modelId="{53C07FB1-645B-47E7-8ABF-DC0B868D60AE}" type="presParOf" srcId="{7089E168-36C9-4913-B170-517C94DF483E}" destId="{5BDF612E-B89A-417F-BAFB-D773C54186D8}" srcOrd="0" destOrd="0" presId="urn:microsoft.com/office/officeart/2018/2/layout/IconLabelDescriptionList"/>
    <dgm:cxn modelId="{7C33C147-A463-4263-9E34-C595827B14C1}" type="presParOf" srcId="{7089E168-36C9-4913-B170-517C94DF483E}" destId="{BD994D91-EE8F-49CF-B5B2-48C8CBEB326E}" srcOrd="1" destOrd="0" presId="urn:microsoft.com/office/officeart/2018/2/layout/IconLabelDescriptionList"/>
    <dgm:cxn modelId="{02E03B25-AAB2-4051-8D19-3706AB668571}" type="presParOf" srcId="{7089E168-36C9-4913-B170-517C94DF483E}" destId="{929C1C8B-E53C-4BF8-BD18-3FDA4459AD10}" srcOrd="2" destOrd="0" presId="urn:microsoft.com/office/officeart/2018/2/layout/IconLabelDescriptionList"/>
    <dgm:cxn modelId="{6FB61EB4-F578-44B7-B723-231CA7B8F4A7}" type="presParOf" srcId="{7089E168-36C9-4913-B170-517C94DF483E}" destId="{323740A1-0DC0-4A54-A143-84D178D21A51}" srcOrd="3" destOrd="0" presId="urn:microsoft.com/office/officeart/2018/2/layout/IconLabelDescriptionList"/>
    <dgm:cxn modelId="{CD8FC5BF-2D25-4D27-BB81-288B95BF1CE2}" type="presParOf" srcId="{7089E168-36C9-4913-B170-517C94DF483E}" destId="{E6353EBD-3475-4F45-88B4-3D5C3FAFBE34}" srcOrd="4" destOrd="0" presId="urn:microsoft.com/office/officeart/2018/2/layout/IconLabelDescriptionList"/>
    <dgm:cxn modelId="{63AEFBA6-E8A9-44CB-B25C-9E08B45D7171}" type="presParOf" srcId="{CDE46D40-2CEA-4EF1-8BA7-E85A72004707}" destId="{706E2286-4648-4CDC-BD9D-7E2FDE345C7A}" srcOrd="3" destOrd="0" presId="urn:microsoft.com/office/officeart/2018/2/layout/IconLabelDescriptionList"/>
    <dgm:cxn modelId="{6929C08B-C31B-4E7B-9A7F-BE4BE9E37545}" type="presParOf" srcId="{CDE46D40-2CEA-4EF1-8BA7-E85A72004707}" destId="{2B247923-8DEF-4EFA-969F-520799176E1D}" srcOrd="4" destOrd="0" presId="urn:microsoft.com/office/officeart/2018/2/layout/IconLabelDescriptionList"/>
    <dgm:cxn modelId="{1A66E5CE-7E7A-4657-948A-FB4FEF3260BB}" type="presParOf" srcId="{2B247923-8DEF-4EFA-969F-520799176E1D}" destId="{950FEE9F-ED45-4A03-9D5B-8577E0EC6C44}" srcOrd="0" destOrd="0" presId="urn:microsoft.com/office/officeart/2018/2/layout/IconLabelDescriptionList"/>
    <dgm:cxn modelId="{5535BEA5-6C60-4E7A-8922-8B59F9E565DD}" type="presParOf" srcId="{2B247923-8DEF-4EFA-969F-520799176E1D}" destId="{4A939512-436C-4256-887B-59454892D566}" srcOrd="1" destOrd="0" presId="urn:microsoft.com/office/officeart/2018/2/layout/IconLabelDescriptionList"/>
    <dgm:cxn modelId="{091F74AF-FD10-4014-A753-84786404F777}" type="presParOf" srcId="{2B247923-8DEF-4EFA-969F-520799176E1D}" destId="{05AD23C5-5A30-4C17-89B8-13F5A465B71B}" srcOrd="2" destOrd="0" presId="urn:microsoft.com/office/officeart/2018/2/layout/IconLabelDescriptionList"/>
    <dgm:cxn modelId="{4FC34537-4A35-4E89-84C4-FDA9A6DD1225}" type="presParOf" srcId="{2B247923-8DEF-4EFA-969F-520799176E1D}" destId="{7C4F1B81-3B62-4FE9-900C-B9C6B1BBD38E}" srcOrd="3" destOrd="0" presId="urn:microsoft.com/office/officeart/2018/2/layout/IconLabelDescriptionList"/>
    <dgm:cxn modelId="{EED44010-4F38-4837-AF8A-CCE67A43648A}" type="presParOf" srcId="{2B247923-8DEF-4EFA-969F-520799176E1D}" destId="{D4DFF6B5-29F0-44AB-A79A-5B213E4669A8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EF898F-4868-4D90-8A8C-FCDC70A7F143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A878209-BE2E-4EBA-B50E-FFE442E9A4EB}">
      <dgm:prSet custT="1"/>
      <dgm:spPr>
        <a:solidFill>
          <a:srgbClr val="174489"/>
        </a:solidFill>
      </dgm:spPr>
      <dgm:t>
        <a:bodyPr/>
        <a:lstStyle/>
        <a:p>
          <a:r>
            <a:rPr lang="es-ES" sz="2000" b="1" dirty="0">
              <a:latin typeface="Arial" panose="020B0604020202020204" pitchFamily="34" charset="0"/>
              <a:cs typeface="Arial" panose="020B0604020202020204" pitchFamily="34" charset="0"/>
            </a:rPr>
            <a:t>2. </a:t>
          </a:r>
          <a:r>
            <a:rPr lang="es-ES" sz="2000" b="1" dirty="0">
              <a:latin typeface="Arial Rounded MT Bold" panose="020F0704030504030204" pitchFamily="34" charset="0"/>
              <a:cs typeface="Arial" panose="020B0604020202020204" pitchFamily="34" charset="0"/>
            </a:rPr>
            <a:t>Ventajas y desventajas del producto que se ofrece:</a:t>
          </a:r>
        </a:p>
      </dgm:t>
    </dgm:pt>
    <dgm:pt modelId="{A8908EF0-C84C-47F2-B8CC-2AB94C046743}" type="parTrans" cxnId="{960AC7EA-D59D-407A-9559-9BC73426301F}">
      <dgm:prSet/>
      <dgm:spPr/>
      <dgm:t>
        <a:bodyPr/>
        <a:lstStyle/>
        <a:p>
          <a:endParaRPr lang="es-ES"/>
        </a:p>
      </dgm:t>
    </dgm:pt>
    <dgm:pt modelId="{A60758E2-B643-4A3C-A390-F216B88FDEA4}" type="sibTrans" cxnId="{960AC7EA-D59D-407A-9559-9BC73426301F}">
      <dgm:prSet/>
      <dgm:spPr/>
      <dgm:t>
        <a:bodyPr/>
        <a:lstStyle/>
        <a:p>
          <a:endParaRPr lang="es-ES"/>
        </a:p>
      </dgm:t>
    </dgm:pt>
    <dgm:pt modelId="{83BFCFF5-FEF8-4AC1-A371-B58C9A5968EB}">
      <dgm:prSet phldrT="[Texto]" custT="1"/>
      <dgm:spPr>
        <a:solidFill>
          <a:srgbClr val="174489"/>
        </a:solidFill>
      </dgm:spPr>
      <dgm:t>
        <a:bodyPr/>
        <a:lstStyle/>
        <a:p>
          <a:r>
            <a:rPr lang="es-ES" sz="2000" b="1" dirty="0">
              <a:latin typeface="Arial Rounded MT Bold" panose="020F0704030504030204" pitchFamily="34" charset="0"/>
              <a:cs typeface="Arial" panose="020B0604020202020204" pitchFamily="34" charset="0"/>
            </a:rPr>
            <a:t>1. Identificación de los clientes potenciales en Chile por sector de actividad económica. </a:t>
          </a:r>
          <a:endParaRPr lang="es-ES" sz="2000" dirty="0"/>
        </a:p>
      </dgm:t>
    </dgm:pt>
    <dgm:pt modelId="{F9B58E50-B869-4BB3-8161-02F5A390287E}" type="parTrans" cxnId="{026C2165-99FE-488E-B279-84153D1E7DA1}">
      <dgm:prSet/>
      <dgm:spPr/>
      <dgm:t>
        <a:bodyPr/>
        <a:lstStyle/>
        <a:p>
          <a:endParaRPr lang="es-ES"/>
        </a:p>
      </dgm:t>
    </dgm:pt>
    <dgm:pt modelId="{A05776D8-5A78-4A65-949C-20E3C23E19DB}" type="sibTrans" cxnId="{026C2165-99FE-488E-B279-84153D1E7DA1}">
      <dgm:prSet/>
      <dgm:spPr/>
      <dgm:t>
        <a:bodyPr/>
        <a:lstStyle/>
        <a:p>
          <a:endParaRPr lang="es-ES"/>
        </a:p>
      </dgm:t>
    </dgm:pt>
    <dgm:pt modelId="{D02C730C-4F2D-496F-B10D-283B073ED7CD}">
      <dgm:prSet custT="1"/>
      <dgm:spPr>
        <a:solidFill>
          <a:srgbClr val="174489"/>
        </a:solidFill>
      </dgm:spPr>
      <dgm:t>
        <a:bodyPr/>
        <a:lstStyle/>
        <a:p>
          <a:r>
            <a:rPr lang="es-ES" sz="2000" b="1" dirty="0">
              <a:latin typeface="Arial" panose="020B0604020202020204" pitchFamily="34" charset="0"/>
              <a:cs typeface="Arial" panose="020B0604020202020204" pitchFamily="34" charset="0"/>
            </a:rPr>
            <a:t>a</a:t>
          </a:r>
          <a:r>
            <a:rPr lang="es-ES" sz="2000" b="1" dirty="0">
              <a:latin typeface="Arial Rounded MT Bold" panose="020F0704030504030204" pitchFamily="34" charset="0"/>
              <a:cs typeface="Arial" panose="020B0604020202020204" pitchFamily="34" charset="0"/>
            </a:rPr>
            <a:t>. ¿Qué tipo de servicio presta?</a:t>
          </a:r>
        </a:p>
      </dgm:t>
    </dgm:pt>
    <dgm:pt modelId="{AA1DFDBA-3CFE-406D-A738-F34820CFA17A}" type="parTrans" cxnId="{DDBBDBC6-DD81-4D32-A074-58BC1C1A21C2}">
      <dgm:prSet/>
      <dgm:spPr/>
      <dgm:t>
        <a:bodyPr/>
        <a:lstStyle/>
        <a:p>
          <a:endParaRPr lang="es-ES"/>
        </a:p>
      </dgm:t>
    </dgm:pt>
    <dgm:pt modelId="{4B8F5E4B-5A3C-4AE2-B7C4-0144A14CFB5D}" type="sibTrans" cxnId="{DDBBDBC6-DD81-4D32-A074-58BC1C1A21C2}">
      <dgm:prSet/>
      <dgm:spPr/>
      <dgm:t>
        <a:bodyPr/>
        <a:lstStyle/>
        <a:p>
          <a:endParaRPr lang="es-ES"/>
        </a:p>
      </dgm:t>
    </dgm:pt>
    <dgm:pt modelId="{6EB2D516-70A5-4550-9848-92991BE29225}">
      <dgm:prSet/>
      <dgm:spPr/>
      <dgm:t>
        <a:bodyPr/>
        <a:lstStyle/>
        <a:p>
          <a:endParaRPr lang="es-ES"/>
        </a:p>
      </dgm:t>
    </dgm:pt>
    <dgm:pt modelId="{D1ED9741-4770-450F-AFBB-F25A08441F1F}" type="parTrans" cxnId="{2A535DD7-861A-4449-ACAD-38FD07E6841D}">
      <dgm:prSet/>
      <dgm:spPr/>
      <dgm:t>
        <a:bodyPr/>
        <a:lstStyle/>
        <a:p>
          <a:endParaRPr lang="es-ES"/>
        </a:p>
      </dgm:t>
    </dgm:pt>
    <dgm:pt modelId="{49E47A31-4F78-493C-9BBB-6C5682B87E0B}" type="sibTrans" cxnId="{2A535DD7-861A-4449-ACAD-38FD07E6841D}">
      <dgm:prSet/>
      <dgm:spPr/>
      <dgm:t>
        <a:bodyPr/>
        <a:lstStyle/>
        <a:p>
          <a:endParaRPr lang="es-ES"/>
        </a:p>
      </dgm:t>
    </dgm:pt>
    <dgm:pt modelId="{A22071E0-9BAE-43FA-B112-F7FCA7CF6A5B}">
      <dgm:prSet custT="1"/>
      <dgm:spPr>
        <a:solidFill>
          <a:srgbClr val="174489"/>
        </a:solidFill>
        <a:ln>
          <a:solidFill>
            <a:srgbClr val="174489"/>
          </a:solidFill>
        </a:ln>
      </dgm:spPr>
      <dgm:t>
        <a:bodyPr/>
        <a:lstStyle/>
        <a:p>
          <a:r>
            <a:rPr lang="es-ES" sz="2000" b="1" dirty="0">
              <a:latin typeface="Arial Rounded MT Bold" panose="020F0704030504030204" pitchFamily="34" charset="0"/>
              <a:cs typeface="Arial" panose="020B0604020202020204" pitchFamily="34" charset="0"/>
            </a:rPr>
            <a:t>b. Ventajas de su producto/servicio</a:t>
          </a:r>
          <a:endParaRPr lang="en-US" sz="2000" dirty="0">
            <a:latin typeface="Arial Rounded MT Bold" panose="020F0704030504030204" pitchFamily="34" charset="0"/>
          </a:endParaRPr>
        </a:p>
      </dgm:t>
    </dgm:pt>
    <dgm:pt modelId="{B372A57D-98D2-4AB4-A9FF-3DEAB45B42A4}" type="parTrans" cxnId="{15D63059-D4AF-425A-9346-51A7932A7014}">
      <dgm:prSet/>
      <dgm:spPr/>
      <dgm:t>
        <a:bodyPr/>
        <a:lstStyle/>
        <a:p>
          <a:endParaRPr lang="es-ES"/>
        </a:p>
      </dgm:t>
    </dgm:pt>
    <dgm:pt modelId="{D2F9FF4B-3F28-4D46-90B3-CA5C0EB1B4CB}" type="sibTrans" cxnId="{15D63059-D4AF-425A-9346-51A7932A7014}">
      <dgm:prSet/>
      <dgm:spPr/>
      <dgm:t>
        <a:bodyPr/>
        <a:lstStyle/>
        <a:p>
          <a:endParaRPr lang="es-ES"/>
        </a:p>
      </dgm:t>
    </dgm:pt>
    <dgm:pt modelId="{08A86902-CDB1-481B-9088-52956C2FF0B7}">
      <dgm:prSet/>
      <dgm:spPr/>
      <dgm:t>
        <a:bodyPr/>
        <a:lstStyle/>
        <a:p>
          <a:endParaRPr lang="es-ES"/>
        </a:p>
      </dgm:t>
    </dgm:pt>
    <dgm:pt modelId="{482E4F4C-2A73-4525-9756-DE350160A656}" type="parTrans" cxnId="{CED6BC9F-D4D8-4C00-AB3D-3E3D36940049}">
      <dgm:prSet/>
      <dgm:spPr/>
      <dgm:t>
        <a:bodyPr/>
        <a:lstStyle/>
        <a:p>
          <a:endParaRPr lang="es-ES"/>
        </a:p>
      </dgm:t>
    </dgm:pt>
    <dgm:pt modelId="{3340E629-C540-4796-B517-0FF87A749DB9}" type="sibTrans" cxnId="{CED6BC9F-D4D8-4C00-AB3D-3E3D36940049}">
      <dgm:prSet/>
      <dgm:spPr/>
      <dgm:t>
        <a:bodyPr/>
        <a:lstStyle/>
        <a:p>
          <a:endParaRPr lang="es-ES"/>
        </a:p>
      </dgm:t>
    </dgm:pt>
    <dgm:pt modelId="{B4255720-B452-4CAC-B4E9-081D6EF751C1}">
      <dgm:prSet custT="1"/>
      <dgm:spPr>
        <a:solidFill>
          <a:srgbClr val="174489"/>
        </a:solidFill>
      </dgm:spPr>
      <dgm:t>
        <a:bodyPr/>
        <a:lstStyle/>
        <a:p>
          <a:r>
            <a:rPr lang="es-ES" sz="2000" b="1" dirty="0">
              <a:latin typeface="Arial Rounded MT Bold" panose="020F0704030504030204" pitchFamily="34" charset="0"/>
              <a:cs typeface="Arial" panose="020B0604020202020204" pitchFamily="34" charset="0"/>
            </a:rPr>
            <a:t>c. Desventajas de su producto/servicio</a:t>
          </a:r>
          <a:endParaRPr lang="en-US" sz="2000" dirty="0">
            <a:latin typeface="Arial Rounded MT Bold" panose="020F0704030504030204" pitchFamily="34" charset="0"/>
          </a:endParaRPr>
        </a:p>
      </dgm:t>
    </dgm:pt>
    <dgm:pt modelId="{CB86CAC7-3AC1-4954-88A0-EEDF6EE6ADF7}" type="parTrans" cxnId="{9F441D45-F079-4123-A871-5ED4EC4FE920}">
      <dgm:prSet/>
      <dgm:spPr/>
      <dgm:t>
        <a:bodyPr/>
        <a:lstStyle/>
        <a:p>
          <a:endParaRPr lang="es-ES"/>
        </a:p>
      </dgm:t>
    </dgm:pt>
    <dgm:pt modelId="{42882172-B84A-4D0B-9E48-5FB8DB6262DA}" type="sibTrans" cxnId="{9F441D45-F079-4123-A871-5ED4EC4FE920}">
      <dgm:prSet/>
      <dgm:spPr/>
      <dgm:t>
        <a:bodyPr/>
        <a:lstStyle/>
        <a:p>
          <a:endParaRPr lang="es-ES"/>
        </a:p>
      </dgm:t>
    </dgm:pt>
    <dgm:pt modelId="{C7AB992A-29A6-44F2-A97D-ACE478A65F34}">
      <dgm:prSet custT="1"/>
      <dgm:spPr>
        <a:solidFill>
          <a:srgbClr val="174489"/>
        </a:solidFill>
      </dgm:spPr>
      <dgm:t>
        <a:bodyPr/>
        <a:lstStyle/>
        <a:p>
          <a:r>
            <a:rPr lang="es-ES" sz="2000" b="1" dirty="0">
              <a:latin typeface="Arial Rounded MT Bold" panose="020F0704030504030204" pitchFamily="34" charset="0"/>
              <a:cs typeface="Arial" panose="020B0604020202020204" pitchFamily="34" charset="0"/>
            </a:rPr>
            <a:t>d. Elementos diferenciadores - USP</a:t>
          </a:r>
          <a:endParaRPr lang="en-US" sz="2000" dirty="0">
            <a:latin typeface="Arial Rounded MT Bold" panose="020F0704030504030204" pitchFamily="34" charset="0"/>
          </a:endParaRPr>
        </a:p>
      </dgm:t>
    </dgm:pt>
    <dgm:pt modelId="{D535D8FD-E752-4368-A081-DBD90BE739B1}" type="parTrans" cxnId="{91E8ECF2-2B42-4594-BE20-2DBA09075062}">
      <dgm:prSet/>
      <dgm:spPr/>
      <dgm:t>
        <a:bodyPr/>
        <a:lstStyle/>
        <a:p>
          <a:endParaRPr lang="es-ES"/>
        </a:p>
      </dgm:t>
    </dgm:pt>
    <dgm:pt modelId="{CA6F2606-71DC-4360-B855-4EAB5DD6C2D3}" type="sibTrans" cxnId="{91E8ECF2-2B42-4594-BE20-2DBA09075062}">
      <dgm:prSet/>
      <dgm:spPr/>
      <dgm:t>
        <a:bodyPr/>
        <a:lstStyle/>
        <a:p>
          <a:endParaRPr lang="es-ES"/>
        </a:p>
      </dgm:t>
    </dgm:pt>
    <dgm:pt modelId="{05462DB3-C57C-40BC-947C-818FA9A61397}" type="pres">
      <dgm:prSet presAssocID="{7FEF898F-4868-4D90-8A8C-FCDC70A7F14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CL"/>
        </a:p>
      </dgm:t>
    </dgm:pt>
    <dgm:pt modelId="{4BA201FA-9A7B-428E-9ADB-17867CDEC1AD}" type="pres">
      <dgm:prSet presAssocID="{8A878209-BE2E-4EBA-B50E-FFE442E9A4EB}" presName="singleCycle" presStyleCnt="0"/>
      <dgm:spPr/>
    </dgm:pt>
    <dgm:pt modelId="{924ED0F4-7D11-44AC-B4A8-F246DACEB536}" type="pres">
      <dgm:prSet presAssocID="{8A878209-BE2E-4EBA-B50E-FFE442E9A4EB}" presName="singleCenter" presStyleLbl="node1" presStyleIdx="0" presStyleCnt="6" custScaleX="124967" custScaleY="153637" custLinFactNeighborX="0" custLinFactNeighborY="6">
        <dgm:presLayoutVars>
          <dgm:chMax val="7"/>
          <dgm:chPref val="7"/>
        </dgm:presLayoutVars>
      </dgm:prSet>
      <dgm:spPr/>
      <dgm:t>
        <a:bodyPr/>
        <a:lstStyle/>
        <a:p>
          <a:endParaRPr lang="es-CL"/>
        </a:p>
      </dgm:t>
    </dgm:pt>
    <dgm:pt modelId="{A2481600-3D3F-44E6-9A8E-0BFABA3B5930}" type="pres">
      <dgm:prSet presAssocID="{F9B58E50-B869-4BB3-8161-02F5A390287E}" presName="Name56" presStyleLbl="parChTrans1D2" presStyleIdx="0" presStyleCnt="5"/>
      <dgm:spPr/>
      <dgm:t>
        <a:bodyPr/>
        <a:lstStyle/>
        <a:p>
          <a:endParaRPr lang="es-CL"/>
        </a:p>
      </dgm:t>
    </dgm:pt>
    <dgm:pt modelId="{59826C96-99D8-4AEE-A3DB-ADB233745533}" type="pres">
      <dgm:prSet presAssocID="{83BFCFF5-FEF8-4AC1-A371-B58C9A5968EB}" presName="text0" presStyleLbl="node1" presStyleIdx="1" presStyleCnt="6" custScaleX="863801" custScaleY="9087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3D2EC06-CA18-43F5-ADCA-0870DD9F70AC}" type="pres">
      <dgm:prSet presAssocID="{D535D8FD-E752-4368-A081-DBD90BE739B1}" presName="Name56" presStyleLbl="parChTrans1D2" presStyleIdx="1" presStyleCnt="5"/>
      <dgm:spPr/>
      <dgm:t>
        <a:bodyPr/>
        <a:lstStyle/>
        <a:p>
          <a:endParaRPr lang="es-CL"/>
        </a:p>
      </dgm:t>
    </dgm:pt>
    <dgm:pt modelId="{85719BFD-91AF-4517-96D8-C9A84CC96D04}" type="pres">
      <dgm:prSet presAssocID="{C7AB992A-29A6-44F2-A97D-ACE478A65F34}" presName="text0" presStyleLbl="node1" presStyleIdx="2" presStyleCnt="6" custScaleX="228060" custScaleY="131680" custRadScaleRad="154892" custRadScaleInc="1069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D36308D-DF8A-4245-9D19-5E203307D5FC}" type="pres">
      <dgm:prSet presAssocID="{CB86CAC7-3AC1-4954-88A0-EEDF6EE6ADF7}" presName="Name56" presStyleLbl="parChTrans1D2" presStyleIdx="2" presStyleCnt="5"/>
      <dgm:spPr/>
      <dgm:t>
        <a:bodyPr/>
        <a:lstStyle/>
        <a:p>
          <a:endParaRPr lang="es-CL"/>
        </a:p>
      </dgm:t>
    </dgm:pt>
    <dgm:pt modelId="{28FA071A-C7E0-47AF-B39B-D3CC70953E32}" type="pres">
      <dgm:prSet presAssocID="{B4255720-B452-4CAC-B4E9-081D6EF751C1}" presName="text0" presStyleLbl="node1" presStyleIdx="3" presStyleCnt="6" custScaleX="255754" custRadScaleRad="157179" custRadScaleInc="-6394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54B04B6-CC0D-45F9-BB78-0F218A8E66AE}" type="pres">
      <dgm:prSet presAssocID="{B372A57D-98D2-4AB4-A9FF-3DEAB45B42A4}" presName="Name56" presStyleLbl="parChTrans1D2" presStyleIdx="3" presStyleCnt="5"/>
      <dgm:spPr/>
      <dgm:t>
        <a:bodyPr/>
        <a:lstStyle/>
        <a:p>
          <a:endParaRPr lang="es-CL"/>
        </a:p>
      </dgm:t>
    </dgm:pt>
    <dgm:pt modelId="{B54E7B6D-15EA-4A3F-A6B6-AB6BFCD96409}" type="pres">
      <dgm:prSet presAssocID="{A22071E0-9BAE-43FA-B112-F7FCA7CF6A5B}" presName="text0" presStyleLbl="node1" presStyleIdx="4" presStyleCnt="6" custScaleX="242524" custRadScaleRad="156123" custRadScaleInc="6704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7571609-A2A9-45A5-B0BC-AC814F03E62D}" type="pres">
      <dgm:prSet presAssocID="{AA1DFDBA-3CFE-406D-A738-F34820CFA17A}" presName="Name56" presStyleLbl="parChTrans1D2" presStyleIdx="4" presStyleCnt="5"/>
      <dgm:spPr/>
      <dgm:t>
        <a:bodyPr/>
        <a:lstStyle/>
        <a:p>
          <a:endParaRPr lang="es-CL"/>
        </a:p>
      </dgm:t>
    </dgm:pt>
    <dgm:pt modelId="{EDA37088-7D34-453C-8DFF-FFA0F33304E4}" type="pres">
      <dgm:prSet presAssocID="{D02C730C-4F2D-496F-B10D-283B073ED7CD}" presName="text0" presStyleLbl="node1" presStyleIdx="5" presStyleCnt="6" custScaleX="178392" custScaleY="155429" custRadScaleRad="151351" custRadScaleInc="-2959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9F441D45-F079-4123-A871-5ED4EC4FE920}" srcId="{8A878209-BE2E-4EBA-B50E-FFE442E9A4EB}" destId="{B4255720-B452-4CAC-B4E9-081D6EF751C1}" srcOrd="2" destOrd="0" parTransId="{CB86CAC7-3AC1-4954-88A0-EEDF6EE6ADF7}" sibTransId="{42882172-B84A-4D0B-9E48-5FB8DB6262DA}"/>
    <dgm:cxn modelId="{ADC0FD2F-1407-4DFE-B9BE-07DB17954F2E}" type="presOf" srcId="{B372A57D-98D2-4AB4-A9FF-3DEAB45B42A4}" destId="{254B04B6-CC0D-45F9-BB78-0F218A8E66AE}" srcOrd="0" destOrd="0" presId="urn:microsoft.com/office/officeart/2008/layout/RadialCluster"/>
    <dgm:cxn modelId="{B53965DE-3A8E-43AA-9339-15E45904361B}" type="presOf" srcId="{F9B58E50-B869-4BB3-8161-02F5A390287E}" destId="{A2481600-3D3F-44E6-9A8E-0BFABA3B5930}" srcOrd="0" destOrd="0" presId="urn:microsoft.com/office/officeart/2008/layout/RadialCluster"/>
    <dgm:cxn modelId="{ADE9696B-D5B2-48BB-BDBA-D7D90E8D5B7B}" type="presOf" srcId="{CB86CAC7-3AC1-4954-88A0-EEDF6EE6ADF7}" destId="{5D36308D-DF8A-4245-9D19-5E203307D5FC}" srcOrd="0" destOrd="0" presId="urn:microsoft.com/office/officeart/2008/layout/RadialCluster"/>
    <dgm:cxn modelId="{AEC8F3E0-E7BC-43C7-9AF6-5F7D837345CD}" type="presOf" srcId="{7FEF898F-4868-4D90-8A8C-FCDC70A7F143}" destId="{05462DB3-C57C-40BC-947C-818FA9A61397}" srcOrd="0" destOrd="0" presId="urn:microsoft.com/office/officeart/2008/layout/RadialCluster"/>
    <dgm:cxn modelId="{7E435768-E672-4DBD-86EB-F80021BF3B8A}" type="presOf" srcId="{8A878209-BE2E-4EBA-B50E-FFE442E9A4EB}" destId="{924ED0F4-7D11-44AC-B4A8-F246DACEB536}" srcOrd="0" destOrd="0" presId="urn:microsoft.com/office/officeart/2008/layout/RadialCluster"/>
    <dgm:cxn modelId="{960AC7EA-D59D-407A-9559-9BC73426301F}" srcId="{7FEF898F-4868-4D90-8A8C-FCDC70A7F143}" destId="{8A878209-BE2E-4EBA-B50E-FFE442E9A4EB}" srcOrd="0" destOrd="0" parTransId="{A8908EF0-C84C-47F2-B8CC-2AB94C046743}" sibTransId="{A60758E2-B643-4A3C-A390-F216B88FDEA4}"/>
    <dgm:cxn modelId="{91E8ECF2-2B42-4594-BE20-2DBA09075062}" srcId="{8A878209-BE2E-4EBA-B50E-FFE442E9A4EB}" destId="{C7AB992A-29A6-44F2-A97D-ACE478A65F34}" srcOrd="1" destOrd="0" parTransId="{D535D8FD-E752-4368-A081-DBD90BE739B1}" sibTransId="{CA6F2606-71DC-4360-B855-4EAB5DD6C2D3}"/>
    <dgm:cxn modelId="{3DEA4789-F999-49BD-AE27-53DF6CB2FEDA}" type="presOf" srcId="{B4255720-B452-4CAC-B4E9-081D6EF751C1}" destId="{28FA071A-C7E0-47AF-B39B-D3CC70953E32}" srcOrd="0" destOrd="0" presId="urn:microsoft.com/office/officeart/2008/layout/RadialCluster"/>
    <dgm:cxn modelId="{026C2165-99FE-488E-B279-84153D1E7DA1}" srcId="{8A878209-BE2E-4EBA-B50E-FFE442E9A4EB}" destId="{83BFCFF5-FEF8-4AC1-A371-B58C9A5968EB}" srcOrd="0" destOrd="0" parTransId="{F9B58E50-B869-4BB3-8161-02F5A390287E}" sibTransId="{A05776D8-5A78-4A65-949C-20E3C23E19DB}"/>
    <dgm:cxn modelId="{CED6BC9F-D4D8-4C00-AB3D-3E3D36940049}" srcId="{7FEF898F-4868-4D90-8A8C-FCDC70A7F143}" destId="{08A86902-CDB1-481B-9088-52956C2FF0B7}" srcOrd="2" destOrd="0" parTransId="{482E4F4C-2A73-4525-9756-DE350160A656}" sibTransId="{3340E629-C540-4796-B517-0FF87A749DB9}"/>
    <dgm:cxn modelId="{2A535DD7-861A-4449-ACAD-38FD07E6841D}" srcId="{7FEF898F-4868-4D90-8A8C-FCDC70A7F143}" destId="{6EB2D516-70A5-4550-9848-92991BE29225}" srcOrd="1" destOrd="0" parTransId="{D1ED9741-4770-450F-AFBB-F25A08441F1F}" sibTransId="{49E47A31-4F78-493C-9BBB-6C5682B87E0B}"/>
    <dgm:cxn modelId="{DDBBDBC6-DD81-4D32-A074-58BC1C1A21C2}" srcId="{8A878209-BE2E-4EBA-B50E-FFE442E9A4EB}" destId="{D02C730C-4F2D-496F-B10D-283B073ED7CD}" srcOrd="4" destOrd="0" parTransId="{AA1DFDBA-3CFE-406D-A738-F34820CFA17A}" sibTransId="{4B8F5E4B-5A3C-4AE2-B7C4-0144A14CFB5D}"/>
    <dgm:cxn modelId="{CDB735E4-EEDA-45E4-9B2B-37D54BD70991}" type="presOf" srcId="{D535D8FD-E752-4368-A081-DBD90BE739B1}" destId="{A3D2EC06-CA18-43F5-ADCA-0870DD9F70AC}" srcOrd="0" destOrd="0" presId="urn:microsoft.com/office/officeart/2008/layout/RadialCluster"/>
    <dgm:cxn modelId="{CBC61A38-E590-4113-AE5C-E3EA191FB0D4}" type="presOf" srcId="{AA1DFDBA-3CFE-406D-A738-F34820CFA17A}" destId="{67571609-A2A9-45A5-B0BC-AC814F03E62D}" srcOrd="0" destOrd="0" presId="urn:microsoft.com/office/officeart/2008/layout/RadialCluster"/>
    <dgm:cxn modelId="{65EA7BEF-F9CF-4170-A398-99CCE9BF8C73}" type="presOf" srcId="{C7AB992A-29A6-44F2-A97D-ACE478A65F34}" destId="{85719BFD-91AF-4517-96D8-C9A84CC96D04}" srcOrd="0" destOrd="0" presId="urn:microsoft.com/office/officeart/2008/layout/RadialCluster"/>
    <dgm:cxn modelId="{6FCBB832-A1E8-4EAA-8DF1-02336F14B0A4}" type="presOf" srcId="{A22071E0-9BAE-43FA-B112-F7FCA7CF6A5B}" destId="{B54E7B6D-15EA-4A3F-A6B6-AB6BFCD96409}" srcOrd="0" destOrd="0" presId="urn:microsoft.com/office/officeart/2008/layout/RadialCluster"/>
    <dgm:cxn modelId="{15D63059-D4AF-425A-9346-51A7932A7014}" srcId="{8A878209-BE2E-4EBA-B50E-FFE442E9A4EB}" destId="{A22071E0-9BAE-43FA-B112-F7FCA7CF6A5B}" srcOrd="3" destOrd="0" parTransId="{B372A57D-98D2-4AB4-A9FF-3DEAB45B42A4}" sibTransId="{D2F9FF4B-3F28-4D46-90B3-CA5C0EB1B4CB}"/>
    <dgm:cxn modelId="{CF688657-CF6B-43E4-A110-74D9049D4A6E}" type="presOf" srcId="{83BFCFF5-FEF8-4AC1-A371-B58C9A5968EB}" destId="{59826C96-99D8-4AEE-A3DB-ADB233745533}" srcOrd="0" destOrd="0" presId="urn:microsoft.com/office/officeart/2008/layout/RadialCluster"/>
    <dgm:cxn modelId="{29AFD865-E63B-4319-9019-7D03BE9006A8}" type="presOf" srcId="{D02C730C-4F2D-496F-B10D-283B073ED7CD}" destId="{EDA37088-7D34-453C-8DFF-FFA0F33304E4}" srcOrd="0" destOrd="0" presId="urn:microsoft.com/office/officeart/2008/layout/RadialCluster"/>
    <dgm:cxn modelId="{6D11F824-D920-4726-B8FD-707FD50B3062}" type="presParOf" srcId="{05462DB3-C57C-40BC-947C-818FA9A61397}" destId="{4BA201FA-9A7B-428E-9ADB-17867CDEC1AD}" srcOrd="0" destOrd="0" presId="urn:microsoft.com/office/officeart/2008/layout/RadialCluster"/>
    <dgm:cxn modelId="{8BCED9F3-69EF-4D8A-A101-6AB411911762}" type="presParOf" srcId="{4BA201FA-9A7B-428E-9ADB-17867CDEC1AD}" destId="{924ED0F4-7D11-44AC-B4A8-F246DACEB536}" srcOrd="0" destOrd="0" presId="urn:microsoft.com/office/officeart/2008/layout/RadialCluster"/>
    <dgm:cxn modelId="{EE015C99-C49B-4FF7-9AE4-F2FEB8310C28}" type="presParOf" srcId="{4BA201FA-9A7B-428E-9ADB-17867CDEC1AD}" destId="{A2481600-3D3F-44E6-9A8E-0BFABA3B5930}" srcOrd="1" destOrd="0" presId="urn:microsoft.com/office/officeart/2008/layout/RadialCluster"/>
    <dgm:cxn modelId="{8F2491BB-BDBC-499E-A548-2B72B579930D}" type="presParOf" srcId="{4BA201FA-9A7B-428E-9ADB-17867CDEC1AD}" destId="{59826C96-99D8-4AEE-A3DB-ADB233745533}" srcOrd="2" destOrd="0" presId="urn:microsoft.com/office/officeart/2008/layout/RadialCluster"/>
    <dgm:cxn modelId="{21463224-E6BF-4C5D-9B2D-22F3E55C1A3B}" type="presParOf" srcId="{4BA201FA-9A7B-428E-9ADB-17867CDEC1AD}" destId="{A3D2EC06-CA18-43F5-ADCA-0870DD9F70AC}" srcOrd="3" destOrd="0" presId="urn:microsoft.com/office/officeart/2008/layout/RadialCluster"/>
    <dgm:cxn modelId="{8E3582F5-9F52-4506-A868-E73EFF519B74}" type="presParOf" srcId="{4BA201FA-9A7B-428E-9ADB-17867CDEC1AD}" destId="{85719BFD-91AF-4517-96D8-C9A84CC96D04}" srcOrd="4" destOrd="0" presId="urn:microsoft.com/office/officeart/2008/layout/RadialCluster"/>
    <dgm:cxn modelId="{05CA856F-7DDC-4806-818B-E9A4D8F365B4}" type="presParOf" srcId="{4BA201FA-9A7B-428E-9ADB-17867CDEC1AD}" destId="{5D36308D-DF8A-4245-9D19-5E203307D5FC}" srcOrd="5" destOrd="0" presId="urn:microsoft.com/office/officeart/2008/layout/RadialCluster"/>
    <dgm:cxn modelId="{93E7E135-6CC8-4186-9EA6-2BDCE02F5B63}" type="presParOf" srcId="{4BA201FA-9A7B-428E-9ADB-17867CDEC1AD}" destId="{28FA071A-C7E0-47AF-B39B-D3CC70953E32}" srcOrd="6" destOrd="0" presId="urn:microsoft.com/office/officeart/2008/layout/RadialCluster"/>
    <dgm:cxn modelId="{888BA9ED-205E-45CC-9FDC-320F84E9EF33}" type="presParOf" srcId="{4BA201FA-9A7B-428E-9ADB-17867CDEC1AD}" destId="{254B04B6-CC0D-45F9-BB78-0F218A8E66AE}" srcOrd="7" destOrd="0" presId="urn:microsoft.com/office/officeart/2008/layout/RadialCluster"/>
    <dgm:cxn modelId="{FB9F04A9-B1A2-4CDC-9E84-1EC4687468B2}" type="presParOf" srcId="{4BA201FA-9A7B-428E-9ADB-17867CDEC1AD}" destId="{B54E7B6D-15EA-4A3F-A6B6-AB6BFCD96409}" srcOrd="8" destOrd="0" presId="urn:microsoft.com/office/officeart/2008/layout/RadialCluster"/>
    <dgm:cxn modelId="{37DED947-FD5E-43A2-AA24-99B8C5132036}" type="presParOf" srcId="{4BA201FA-9A7B-428E-9ADB-17867CDEC1AD}" destId="{67571609-A2A9-45A5-B0BC-AC814F03E62D}" srcOrd="9" destOrd="0" presId="urn:microsoft.com/office/officeart/2008/layout/RadialCluster"/>
    <dgm:cxn modelId="{74BEE914-8D7F-4E9E-BE91-9106CE08231B}" type="presParOf" srcId="{4BA201FA-9A7B-428E-9ADB-17867CDEC1AD}" destId="{EDA37088-7D34-453C-8DFF-FFA0F33304E4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BA675E-200E-43DA-8294-0200777187B1}">
      <dsp:nvSpPr>
        <dsp:cNvPr id="0" name=""/>
        <dsp:cNvSpPr/>
      </dsp:nvSpPr>
      <dsp:spPr>
        <a:xfrm>
          <a:off x="2770574" y="577734"/>
          <a:ext cx="44572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5722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981527" y="621073"/>
        <a:ext cx="23816" cy="4763"/>
      </dsp:txXfrm>
    </dsp:sp>
    <dsp:sp modelId="{CCE3519E-5655-4BE5-AD74-491CDEBAEA06}">
      <dsp:nvSpPr>
        <dsp:cNvPr id="0" name=""/>
        <dsp:cNvSpPr/>
      </dsp:nvSpPr>
      <dsp:spPr>
        <a:xfrm>
          <a:off x="701408" y="2165"/>
          <a:ext cx="2070965" cy="1242579"/>
        </a:xfrm>
        <a:prstGeom prst="rect">
          <a:avLst/>
        </a:prstGeom>
        <a:solidFill>
          <a:srgbClr val="17448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479" tIns="106520" rIns="101479" bIns="10652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/>
            <a:t>1. Identificación de clientes</a:t>
          </a:r>
          <a:endParaRPr lang="en-US" sz="1500" kern="1200" dirty="0"/>
        </a:p>
      </dsp:txBody>
      <dsp:txXfrm>
        <a:off x="701408" y="2165"/>
        <a:ext cx="2070965" cy="1242579"/>
      </dsp:txXfrm>
    </dsp:sp>
    <dsp:sp modelId="{80F670BA-4862-44DF-A2C2-5757636BCBA8}">
      <dsp:nvSpPr>
        <dsp:cNvPr id="0" name=""/>
        <dsp:cNvSpPr/>
      </dsp:nvSpPr>
      <dsp:spPr>
        <a:xfrm>
          <a:off x="5317862" y="577734"/>
          <a:ext cx="44572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5722" y="45720"/>
              </a:lnTo>
            </a:path>
          </a:pathLst>
        </a:custGeom>
        <a:noFill/>
        <a:ln w="6350" cap="flat" cmpd="sng" algn="ctr">
          <a:solidFill>
            <a:schemeClr val="accent5">
              <a:hueOff val="-2399614"/>
              <a:satOff val="-408"/>
              <a:lumOff val="-576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28815" y="621073"/>
        <a:ext cx="23816" cy="4763"/>
      </dsp:txXfrm>
    </dsp:sp>
    <dsp:sp modelId="{226993CF-8325-4759-A6FA-DF0249202329}">
      <dsp:nvSpPr>
        <dsp:cNvPr id="0" name=""/>
        <dsp:cNvSpPr/>
      </dsp:nvSpPr>
      <dsp:spPr>
        <a:xfrm>
          <a:off x="3248696" y="2165"/>
          <a:ext cx="2070965" cy="1242579"/>
        </a:xfrm>
        <a:prstGeom prst="rect">
          <a:avLst/>
        </a:prstGeom>
        <a:solidFill>
          <a:srgbClr val="17448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479" tIns="106520" rIns="101479" bIns="10652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/>
            <a:t>2. Identificación de las necesidades de cada cliente</a:t>
          </a:r>
          <a:endParaRPr lang="en-US" sz="1500" kern="1200" dirty="0"/>
        </a:p>
      </dsp:txBody>
      <dsp:txXfrm>
        <a:off x="3248696" y="2165"/>
        <a:ext cx="2070965" cy="1242579"/>
      </dsp:txXfrm>
    </dsp:sp>
    <dsp:sp modelId="{61257091-E421-43BC-905A-F09A28CB268F}">
      <dsp:nvSpPr>
        <dsp:cNvPr id="0" name=""/>
        <dsp:cNvSpPr/>
      </dsp:nvSpPr>
      <dsp:spPr>
        <a:xfrm>
          <a:off x="1736891" y="1242944"/>
          <a:ext cx="5094575" cy="445722"/>
        </a:xfrm>
        <a:custGeom>
          <a:avLst/>
          <a:gdLst/>
          <a:ahLst/>
          <a:cxnLst/>
          <a:rect l="0" t="0" r="0" b="0"/>
          <a:pathLst>
            <a:path>
              <a:moveTo>
                <a:pt x="5094575" y="0"/>
              </a:moveTo>
              <a:lnTo>
                <a:pt x="5094575" y="239961"/>
              </a:lnTo>
              <a:lnTo>
                <a:pt x="0" y="239961"/>
              </a:lnTo>
              <a:lnTo>
                <a:pt x="0" y="445722"/>
              </a:lnTo>
            </a:path>
          </a:pathLst>
        </a:custGeom>
        <a:noFill/>
        <a:ln w="6350" cap="flat" cmpd="sng" algn="ctr">
          <a:solidFill>
            <a:schemeClr val="accent5">
              <a:hueOff val="-4799227"/>
              <a:satOff val="-817"/>
              <a:lumOff val="-1152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56259" y="1463424"/>
        <a:ext cx="255839" cy="4763"/>
      </dsp:txXfrm>
    </dsp:sp>
    <dsp:sp modelId="{2AB015D2-C9CF-4413-9C9F-8F60F49141DF}">
      <dsp:nvSpPr>
        <dsp:cNvPr id="0" name=""/>
        <dsp:cNvSpPr/>
      </dsp:nvSpPr>
      <dsp:spPr>
        <a:xfrm>
          <a:off x="5795984" y="2165"/>
          <a:ext cx="2070965" cy="1242579"/>
        </a:xfrm>
        <a:prstGeom prst="rect">
          <a:avLst/>
        </a:prstGeom>
        <a:solidFill>
          <a:srgbClr val="17448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479" tIns="106520" rIns="101479" bIns="10652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/>
            <a:t>3. Análisis de las ventajas y desventajas del producto que ofrecemos</a:t>
          </a:r>
          <a:endParaRPr lang="en-US" sz="1500" kern="1200" dirty="0"/>
        </a:p>
      </dsp:txBody>
      <dsp:txXfrm>
        <a:off x="5795984" y="2165"/>
        <a:ext cx="2070965" cy="1242579"/>
      </dsp:txXfrm>
    </dsp:sp>
    <dsp:sp modelId="{A3AA8754-7D09-460C-B6E2-034B91DEDCFD}">
      <dsp:nvSpPr>
        <dsp:cNvPr id="0" name=""/>
        <dsp:cNvSpPr/>
      </dsp:nvSpPr>
      <dsp:spPr>
        <a:xfrm>
          <a:off x="2770574" y="2296636"/>
          <a:ext cx="44572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5722" y="45720"/>
              </a:lnTo>
            </a:path>
          </a:pathLst>
        </a:custGeom>
        <a:noFill/>
        <a:ln w="6350" cap="flat" cmpd="sng" algn="ctr">
          <a:solidFill>
            <a:schemeClr val="accent5">
              <a:hueOff val="-7198841"/>
              <a:satOff val="-1225"/>
              <a:lumOff val="-1729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981527" y="2339974"/>
        <a:ext cx="23816" cy="4763"/>
      </dsp:txXfrm>
    </dsp:sp>
    <dsp:sp modelId="{C39A187A-34D3-4C68-BFA8-A395E28997EE}">
      <dsp:nvSpPr>
        <dsp:cNvPr id="0" name=""/>
        <dsp:cNvSpPr/>
      </dsp:nvSpPr>
      <dsp:spPr>
        <a:xfrm>
          <a:off x="701408" y="1721066"/>
          <a:ext cx="2070965" cy="1242579"/>
        </a:xfrm>
        <a:prstGeom prst="rect">
          <a:avLst/>
        </a:prstGeom>
        <a:solidFill>
          <a:srgbClr val="17448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479" tIns="106520" rIns="101479" bIns="10652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/>
            <a:t>4. Buscar elementos diferenciadores – </a:t>
          </a:r>
          <a:r>
            <a:rPr lang="es-ES" sz="1500" b="1" i="1" kern="1200" dirty="0"/>
            <a:t>USP (“</a:t>
          </a:r>
          <a:r>
            <a:rPr lang="es-ES" sz="1500" b="1" i="1" kern="1200" dirty="0" err="1"/>
            <a:t>Unit</a:t>
          </a:r>
          <a:r>
            <a:rPr lang="es-ES" sz="1500" b="1" i="1" kern="1200" dirty="0"/>
            <a:t> </a:t>
          </a:r>
          <a:r>
            <a:rPr lang="es-ES" sz="1500" b="1" i="1" kern="1200" dirty="0" err="1"/>
            <a:t>Selling</a:t>
          </a:r>
          <a:r>
            <a:rPr lang="es-ES" sz="1500" b="1" i="1" kern="1200" dirty="0"/>
            <a:t> </a:t>
          </a:r>
          <a:r>
            <a:rPr lang="es-ES" sz="1500" b="1" i="1" kern="1200" dirty="0" err="1"/>
            <a:t>Points</a:t>
          </a:r>
          <a:r>
            <a:rPr lang="es-ES" sz="1500" b="1" i="1" kern="1200" dirty="0"/>
            <a:t>”)</a:t>
          </a:r>
          <a:endParaRPr lang="en-US" sz="1500" kern="1200" dirty="0"/>
        </a:p>
      </dsp:txBody>
      <dsp:txXfrm>
        <a:off x="701408" y="1721066"/>
        <a:ext cx="2070965" cy="1242579"/>
      </dsp:txXfrm>
    </dsp:sp>
    <dsp:sp modelId="{BA7B8831-BA8B-4C74-B91B-C7F41C9E5DDC}">
      <dsp:nvSpPr>
        <dsp:cNvPr id="0" name=""/>
        <dsp:cNvSpPr/>
      </dsp:nvSpPr>
      <dsp:spPr>
        <a:xfrm>
          <a:off x="5317862" y="2197757"/>
          <a:ext cx="505220" cy="144598"/>
        </a:xfrm>
        <a:custGeom>
          <a:avLst/>
          <a:gdLst/>
          <a:ahLst/>
          <a:cxnLst/>
          <a:rect l="0" t="0" r="0" b="0"/>
          <a:pathLst>
            <a:path>
              <a:moveTo>
                <a:pt x="0" y="144598"/>
              </a:moveTo>
              <a:lnTo>
                <a:pt x="269710" y="144598"/>
              </a:lnTo>
              <a:lnTo>
                <a:pt x="269710" y="0"/>
              </a:lnTo>
              <a:lnTo>
                <a:pt x="505220" y="0"/>
              </a:lnTo>
            </a:path>
          </a:pathLst>
        </a:custGeom>
        <a:noFill/>
        <a:ln w="6350" cap="flat" cmpd="sng" algn="ctr">
          <a:solidFill>
            <a:schemeClr val="accent5">
              <a:hueOff val="-9598455"/>
              <a:satOff val="-1634"/>
              <a:lumOff val="-2305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56598" y="2267675"/>
        <a:ext cx="27749" cy="4763"/>
      </dsp:txXfrm>
    </dsp:sp>
    <dsp:sp modelId="{3F1046AA-6253-4F0E-A9F0-BFFBCD5192F7}">
      <dsp:nvSpPr>
        <dsp:cNvPr id="0" name=""/>
        <dsp:cNvSpPr/>
      </dsp:nvSpPr>
      <dsp:spPr>
        <a:xfrm>
          <a:off x="3248696" y="1721066"/>
          <a:ext cx="2070965" cy="1242579"/>
        </a:xfrm>
        <a:prstGeom prst="rect">
          <a:avLst/>
        </a:prstGeom>
        <a:solidFill>
          <a:srgbClr val="17448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479" tIns="106520" rIns="101479" bIns="10652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i="1" kern="1200" dirty="0"/>
            <a:t>5. </a:t>
          </a:r>
          <a:r>
            <a:rPr lang="es-ES" sz="1500" b="1" kern="1200" dirty="0"/>
            <a:t>Técnicas de venta</a:t>
          </a:r>
          <a:endParaRPr lang="en-US" sz="1500" kern="1200" dirty="0"/>
        </a:p>
      </dsp:txBody>
      <dsp:txXfrm>
        <a:off x="3248696" y="1721066"/>
        <a:ext cx="2070965" cy="1242579"/>
      </dsp:txXfrm>
    </dsp:sp>
    <dsp:sp modelId="{74B62D89-C018-48E8-91A6-30B341D3CF63}">
      <dsp:nvSpPr>
        <dsp:cNvPr id="0" name=""/>
        <dsp:cNvSpPr/>
      </dsp:nvSpPr>
      <dsp:spPr>
        <a:xfrm>
          <a:off x="1736891" y="2817247"/>
          <a:ext cx="5154074" cy="590321"/>
        </a:xfrm>
        <a:custGeom>
          <a:avLst/>
          <a:gdLst/>
          <a:ahLst/>
          <a:cxnLst/>
          <a:rect l="0" t="0" r="0" b="0"/>
          <a:pathLst>
            <a:path>
              <a:moveTo>
                <a:pt x="5154074" y="0"/>
              </a:moveTo>
              <a:lnTo>
                <a:pt x="5154074" y="312260"/>
              </a:lnTo>
              <a:lnTo>
                <a:pt x="0" y="312260"/>
              </a:lnTo>
              <a:lnTo>
                <a:pt x="0" y="590321"/>
              </a:lnTo>
            </a:path>
          </a:pathLst>
        </a:custGeom>
        <a:noFill/>
        <a:ln w="6350" cap="flat" cmpd="sng" algn="ctr">
          <a:solidFill>
            <a:schemeClr val="accent5">
              <a:hueOff val="-11998068"/>
              <a:satOff val="-2042"/>
              <a:lumOff val="-2882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84145" y="3110026"/>
        <a:ext cx="259567" cy="4763"/>
      </dsp:txXfrm>
    </dsp:sp>
    <dsp:sp modelId="{D8D64E1C-E85E-4A9A-97E7-35759F1D5983}">
      <dsp:nvSpPr>
        <dsp:cNvPr id="0" name=""/>
        <dsp:cNvSpPr/>
      </dsp:nvSpPr>
      <dsp:spPr>
        <a:xfrm>
          <a:off x="5855483" y="1576467"/>
          <a:ext cx="2070965" cy="1242579"/>
        </a:xfrm>
        <a:prstGeom prst="rect">
          <a:avLst/>
        </a:prstGeom>
        <a:solidFill>
          <a:srgbClr val="17448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479" tIns="106520" rIns="101479" bIns="10652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/>
            <a:t>6. Cierre: Conseguir la confirmación del cliente</a:t>
          </a:r>
          <a:endParaRPr lang="en-US" sz="1500" kern="1200" dirty="0"/>
        </a:p>
      </dsp:txBody>
      <dsp:txXfrm>
        <a:off x="5855483" y="1576467"/>
        <a:ext cx="2070965" cy="1242579"/>
      </dsp:txXfrm>
    </dsp:sp>
    <dsp:sp modelId="{E5BBABE6-6A1E-4AAE-9C34-6F6F565F608F}">
      <dsp:nvSpPr>
        <dsp:cNvPr id="0" name=""/>
        <dsp:cNvSpPr/>
      </dsp:nvSpPr>
      <dsp:spPr>
        <a:xfrm>
          <a:off x="701408" y="3439968"/>
          <a:ext cx="2070965" cy="1242579"/>
        </a:xfrm>
        <a:prstGeom prst="rect">
          <a:avLst/>
        </a:prstGeom>
        <a:solidFill>
          <a:srgbClr val="17448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479" tIns="106520" rIns="101479" bIns="10652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/>
            <a:t>7. Post venta: Acciones de fidelización</a:t>
          </a:r>
        </a:p>
      </dsp:txBody>
      <dsp:txXfrm>
        <a:off x="701408" y="3439968"/>
        <a:ext cx="2070965" cy="12425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DAE1B-354B-8940-9751-E37451A23253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1C5A4-7962-2148-A040-5BAFE84F20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68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473D377-8F09-4AD9-B9F4-0806F68309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351AC806-A475-43A7-8295-7BE775FE4B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433F834-F443-491F-9077-F580917F6F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1A572BA-1364-4BE2-BEBB-CE21D55578C1}" type="datetimeFigureOut">
              <a:rPr lang="es-ES" smtClean="0"/>
              <a:t>15/12/2020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86FD15F-389D-4ED7-A47A-F83B2D567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D6501A6-27E5-4A70-B7F4-075347E9D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0C16975-22BA-41F4-B27C-DD9792A440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5644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C8246C5-DC1A-4D6B-89BD-607EEFC04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B89AAA2-62B5-470F-91F7-68594A7AF9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8CB4C3F-7E84-47DE-AA9F-E0E2B6D41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1A572BA-1364-4BE2-BEBB-CE21D55578C1}" type="datetimeFigureOut">
              <a:rPr lang="es-ES" smtClean="0"/>
              <a:t>15/12/2020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27B07D5-4B75-4773-9344-B4894FCB2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5BC85CE-A605-4A0D-9702-342D99E27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0C16975-22BA-41F4-B27C-DD9792A440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4735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DF5CCBCA-BDC7-4B03-B8F3-1DA118138E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B2D904C1-48B8-4E8F-915B-EFA49B2099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61F4A9B-0F68-49DF-A7BE-1119A0311C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1A572BA-1364-4BE2-BEBB-CE21D55578C1}" type="datetimeFigureOut">
              <a:rPr lang="es-ES" smtClean="0"/>
              <a:t>15/12/2020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19D6A4B-65B5-43E8-89B0-613FDBCD0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071C98F-6A33-4D50-9D11-52ECA5E15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0C16975-22BA-41F4-B27C-DD9792A440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2725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6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8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35756-A177-1140-81A1-D48577004CCF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 userDrawn="1"/>
        </p:nvSpPr>
        <p:spPr bwMode="auto">
          <a:xfrm>
            <a:off x="8525435" y="6545688"/>
            <a:ext cx="471897" cy="23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-108" charset="0"/>
              </a:defRPr>
            </a:lvl1pPr>
          </a:lstStyle>
          <a:p>
            <a:pPr algn="ctr">
              <a:defRPr/>
            </a:pPr>
            <a:fld id="{D1622645-8DEC-CD40-B16A-110D24458B42}" type="slidenum">
              <a:rPr lang="en-US" sz="1000" smtClean="0">
                <a:solidFill>
                  <a:srgbClr val="034EA2"/>
                </a:solidFill>
                <a:latin typeface="Arial" charset="0"/>
                <a:ea typeface="Arial" charset="0"/>
                <a:cs typeface="Arial" charset="0"/>
              </a:rPr>
              <a:pPr algn="ctr">
                <a:defRPr/>
              </a:pPr>
              <a:t>‹Nº›</a:t>
            </a:fld>
            <a:endParaRPr lang="en-US" sz="1000" dirty="0">
              <a:solidFill>
                <a:srgbClr val="034EA2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93914" y="6400801"/>
            <a:ext cx="8569235" cy="0"/>
          </a:xfrm>
          <a:prstGeom prst="line">
            <a:avLst/>
          </a:prstGeom>
          <a:ln>
            <a:solidFill>
              <a:srgbClr val="034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276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"/>
            <a:ext cx="7886700" cy="1097279"/>
          </a:xfrm>
        </p:spPr>
        <p:txBody>
          <a:bodyPr>
            <a:normAutofit/>
          </a:bodyPr>
          <a:lstStyle>
            <a:lvl1pPr>
              <a:lnSpc>
                <a:spcPts val="2800"/>
              </a:lnSpc>
              <a:defRPr sz="2300" b="1" i="0" strike="noStrike" baseline="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FOR TITLE IN CAPITAL LETTERS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9101"/>
            <a:ext cx="7886700" cy="4684816"/>
          </a:xfrm>
        </p:spPr>
        <p:txBody>
          <a:bodyPr/>
          <a:lstStyle>
            <a:lvl1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 bwMode="auto">
          <a:xfrm>
            <a:off x="8515350" y="6545688"/>
            <a:ext cx="481982" cy="23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-108" charset="0"/>
              </a:defRPr>
            </a:lvl1pPr>
          </a:lstStyle>
          <a:p>
            <a:pPr algn="ctr">
              <a:defRPr/>
            </a:pPr>
            <a:fld id="{D1622645-8DEC-CD40-B16A-110D24458B42}" type="slidenum">
              <a:rPr lang="en-US" sz="1000" smtClean="0">
                <a:solidFill>
                  <a:srgbClr val="034EA2"/>
                </a:solidFill>
                <a:latin typeface="Arial" charset="0"/>
                <a:ea typeface="Arial" charset="0"/>
                <a:cs typeface="Arial" charset="0"/>
              </a:rPr>
              <a:pPr algn="ctr">
                <a:defRPr/>
              </a:pPr>
              <a:t>‹Nº›</a:t>
            </a:fld>
            <a:endParaRPr lang="en-US" sz="1000" dirty="0">
              <a:solidFill>
                <a:srgbClr val="034EA2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93914" y="6400801"/>
            <a:ext cx="8569235" cy="0"/>
          </a:xfrm>
          <a:prstGeom prst="line">
            <a:avLst/>
          </a:prstGeom>
          <a:ln>
            <a:solidFill>
              <a:srgbClr val="034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098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35756-A177-1140-81A1-D48577004CCF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4" name="Slide Number Placeholder 3"/>
          <p:cNvSpPr txBox="1">
            <a:spLocks/>
          </p:cNvSpPr>
          <p:nvPr userDrawn="1"/>
        </p:nvSpPr>
        <p:spPr bwMode="auto">
          <a:xfrm>
            <a:off x="8609982" y="6545688"/>
            <a:ext cx="387350" cy="23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-108" charset="0"/>
              </a:defRPr>
            </a:lvl1pPr>
          </a:lstStyle>
          <a:p>
            <a:pPr algn="ctr">
              <a:defRPr/>
            </a:pPr>
            <a:fld id="{D1622645-8DEC-CD40-B16A-110D24458B42}" type="slidenum">
              <a:rPr lang="en-US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>
                <a:defRPr/>
              </a:pPr>
              <a:t>‹Nº›</a:t>
            </a:fld>
            <a:endParaRPr lang="en-US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93914" y="6400801"/>
            <a:ext cx="85692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14" y="6504719"/>
            <a:ext cx="242389" cy="24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20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rgbClr val="1744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"/>
            <a:ext cx="7886700" cy="1097279"/>
          </a:xfrm>
        </p:spPr>
        <p:txBody>
          <a:bodyPr>
            <a:normAutofit/>
          </a:bodyPr>
          <a:lstStyle>
            <a:lvl1pPr>
              <a:lnSpc>
                <a:spcPts val="2800"/>
              </a:lnSpc>
              <a:defRPr sz="2300" b="1" i="0" strike="noStrike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FOR TITLE IN CAPITAL LETTERS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9101"/>
            <a:ext cx="7886700" cy="4684816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 bwMode="auto">
          <a:xfrm>
            <a:off x="8609982" y="6545688"/>
            <a:ext cx="387350" cy="23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-108" charset="0"/>
              </a:defRPr>
            </a:lvl1pPr>
          </a:lstStyle>
          <a:p>
            <a:pPr algn="ctr">
              <a:defRPr/>
            </a:pPr>
            <a:fld id="{D1622645-8DEC-CD40-B16A-110D24458B42}" type="slidenum">
              <a:rPr lang="en-US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>
                <a:defRPr/>
              </a:pPr>
              <a:t>‹Nº›</a:t>
            </a:fld>
            <a:endParaRPr lang="en-US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93914" y="6400801"/>
            <a:ext cx="85692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14" y="6504719"/>
            <a:ext cx="242389" cy="24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0338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1" cy="6858000"/>
          </a:xfrm>
          <a:prstGeom prst="rect">
            <a:avLst/>
          </a:prstGeom>
          <a:solidFill>
            <a:srgbClr val="1744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37759" y="1998622"/>
            <a:ext cx="3056710" cy="2573382"/>
          </a:xfrm>
        </p:spPr>
        <p:txBody>
          <a:bodyPr>
            <a:normAutofit/>
          </a:bodyPr>
          <a:lstStyle>
            <a:lvl1pPr>
              <a:lnSpc>
                <a:spcPts val="2800"/>
              </a:lnSpc>
              <a:defRPr sz="2300" b="1" i="0" strike="noStrike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 bwMode="auto">
          <a:xfrm>
            <a:off x="8609982" y="6545688"/>
            <a:ext cx="387350" cy="23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-108" charset="0"/>
              </a:defRPr>
            </a:lvl1pPr>
          </a:lstStyle>
          <a:p>
            <a:pPr algn="ctr">
              <a:defRPr/>
            </a:pPr>
            <a:endParaRPr lang="en-US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196" y="2784752"/>
            <a:ext cx="663430" cy="100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3940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35756-A177-1140-81A1-D48577004CCF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4571999" y="0"/>
            <a:ext cx="4572001" cy="6858000"/>
          </a:xfrm>
          <a:prstGeom prst="rect">
            <a:avLst/>
          </a:prstGeom>
          <a:solidFill>
            <a:srgbClr val="1744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-1" y="0"/>
            <a:ext cx="457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196" y="2785515"/>
            <a:ext cx="663430" cy="100112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937759" y="1998622"/>
            <a:ext cx="3056710" cy="2573382"/>
          </a:xfrm>
        </p:spPr>
        <p:txBody>
          <a:bodyPr>
            <a:normAutofit/>
          </a:bodyPr>
          <a:lstStyle>
            <a:lvl1pPr>
              <a:lnSpc>
                <a:spcPts val="2800"/>
              </a:lnSpc>
              <a:defRPr sz="2300" b="1" i="0" strike="noStrike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93625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9204D1E-154D-4888-8A5A-EC0628254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669CF2E-8B64-46EB-BF3F-579266587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47FC77D-2DC2-48CF-98CE-7535FA31C7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1A572BA-1364-4BE2-BEBB-CE21D55578C1}" type="datetimeFigureOut">
              <a:rPr lang="es-ES" smtClean="0"/>
              <a:t>15/12/2020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D12AC75-50A7-4145-93B1-EC6C58BD0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D2894B2-C7E8-4982-A0A2-4076E8EDD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0C16975-22BA-41F4-B27C-DD9792A440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5845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75" y="6411680"/>
            <a:ext cx="954894" cy="434444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rgbClr val="1744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577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00A9EEE-05B1-41F6-87D7-CC06F199C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FDBE18A3-0DF4-4BD8-AC16-97B249D3F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3FAB14A-F777-4063-9B03-835AA02EB1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1A572BA-1364-4BE2-BEBB-CE21D55578C1}" type="datetimeFigureOut">
              <a:rPr lang="es-ES" smtClean="0"/>
              <a:t>15/12/2020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AE0CB1C-BD07-4BA1-9E95-6957DD105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1CB78FC-4B1A-463D-A7A6-F3F785538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0C16975-22BA-41F4-B27C-DD9792A440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9666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19C6315-26A3-4962-8432-1025F2E68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CD01E19-5969-4F3E-9468-31CDA0B564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0DA32520-C56B-4CC1-906F-9AB64AF06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08402D82-B6A5-4B16-8FD3-B7BC9E14FB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1A572BA-1364-4BE2-BEBB-CE21D55578C1}" type="datetimeFigureOut">
              <a:rPr lang="es-ES" smtClean="0"/>
              <a:t>15/12/2020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F7E58636-D438-4B38-9AFF-73C6D553F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00D90B0A-F7FA-448E-B829-7A2146AD8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0C16975-22BA-41F4-B27C-DD9792A440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8751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4292A67-6F14-4169-908A-E0F816D2D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5D8F117-E42E-4EB2-9F26-225F1A7AE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7FB7C501-551A-4C8A-A11C-34B49E513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E1370130-9399-4384-96A9-531BF47A1F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CE437AB3-5DF0-46E6-8F17-57D8AD3F61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1ED3D7C9-2B76-4A0D-8649-32943B68B4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1A572BA-1364-4BE2-BEBB-CE21D55578C1}" type="datetimeFigureOut">
              <a:rPr lang="es-ES" smtClean="0"/>
              <a:t>15/12/2020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35FD5699-83C1-4987-859F-E5D16545E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F8714573-0C6F-4BAB-9650-C5BCBE208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0C16975-22BA-41F4-B27C-DD9792A440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2338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2263A67-70AF-4E47-9DBF-0B10D9A45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08C5D18E-B14D-4CB8-8381-B811D4BD72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1A572BA-1364-4BE2-BEBB-CE21D55578C1}" type="datetimeFigureOut">
              <a:rPr lang="es-ES" smtClean="0"/>
              <a:t>15/12/2020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F05CBBF2-EF3C-4ADE-958E-1018E8386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66A5AB13-9CE4-46AA-9703-E6EE81C18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0C16975-22BA-41F4-B27C-DD9792A440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1222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A70E8A65-786B-4580-9B17-D1EF349095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1A572BA-1364-4BE2-BEBB-CE21D55578C1}" type="datetimeFigureOut">
              <a:rPr lang="es-ES" smtClean="0"/>
              <a:t>15/12/2020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7B8D821B-7021-488D-827D-BFB9608FB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FE57CB46-128B-4433-BF91-FEAC83020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0C16975-22BA-41F4-B27C-DD9792A440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6007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39080B6-8AC4-42B5-BFEA-34B5068A0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DEA4037-EE17-4291-AA42-121E07EEC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7D7C0127-6EF6-4D8A-81B3-BBE5918670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C7AB457-627F-4C2C-AFA7-29D81B5E19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1A572BA-1364-4BE2-BEBB-CE21D55578C1}" type="datetimeFigureOut">
              <a:rPr lang="es-ES" smtClean="0"/>
              <a:t>15/12/2020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306A9DE7-B10D-4977-90F0-1D6866735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9443FBB-D19C-46A5-87A5-D73994B60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0C16975-22BA-41F4-B27C-DD9792A440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4029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2FB7F04-D128-4437-9A8B-7278AB87B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489DCCF8-E829-43B4-8DA7-8804D4614E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D8B361E7-DA07-4B38-A9D4-3B60445CDB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FABE33A-AB2C-47D6-BAD1-18B9592481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1A572BA-1364-4BE2-BEBB-CE21D55578C1}" type="datetimeFigureOut">
              <a:rPr lang="es-ES" smtClean="0"/>
              <a:t>15/12/2020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D722FABB-0224-4C55-893C-196DD8ADB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352DB40-9839-40F1-BD65-9B19E222C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0C16975-22BA-41F4-B27C-DD9792A440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5325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716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9144000" cy="1110343"/>
          </a:xfrm>
          <a:prstGeom prst="rect">
            <a:avLst/>
          </a:prstGeom>
          <a:solidFill>
            <a:srgbClr val="1744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110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FOR TITLE IN CAPITAL LETTERS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54889" y="6427607"/>
            <a:ext cx="310985" cy="281953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75035756-A177-1140-81A1-D48577004CC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023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b="1" i="0" kern="1200" baseline="0">
          <a:solidFill>
            <a:schemeClr val="bg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7.sv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4FF664AF-FCC2-42A8-A63B-D2A7ED365E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4" b="1106"/>
          <a:stretch/>
        </p:blipFill>
        <p:spPr>
          <a:xfrm>
            <a:off x="1703394" y="857250"/>
            <a:ext cx="5737212" cy="3657600"/>
          </a:xfrm>
          <a:prstGeom prst="rect">
            <a:avLst/>
          </a:prstGeom>
          <a:effectLst/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2EBBAFDE-BB25-4029-87CB-9DFDADCC3061}"/>
              </a:ext>
            </a:extLst>
          </p:cNvPr>
          <p:cNvSpPr txBox="1"/>
          <p:nvPr/>
        </p:nvSpPr>
        <p:spPr>
          <a:xfrm>
            <a:off x="615204" y="4572000"/>
            <a:ext cx="785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accent1">
                    <a:lumMod val="75000"/>
                  </a:schemeClr>
                </a:solidFill>
              </a:rPr>
              <a:t>Proyecto “Fase de Desarrollo Proyecto NODO Internacionalización Turismo MICE</a:t>
            </a:r>
            <a:r>
              <a:rPr lang="es-CL" sz="1350" b="1" dirty="0"/>
              <a:t>”</a:t>
            </a: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xmlns="" id="{19A5A7FB-2CD8-F640-B708-765B9A55B65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t="1220" b="1220"/>
          <a:stretch>
            <a:fillRect/>
          </a:stretch>
        </p:blipFill>
        <p:spPr>
          <a:xfrm>
            <a:off x="282434" y="971096"/>
            <a:ext cx="2366697" cy="689965"/>
          </a:xfrm>
          <a:prstGeom prst="rect">
            <a:avLst/>
          </a:prstGeom>
        </p:spPr>
      </p:pic>
      <p:pic>
        <p:nvPicPr>
          <p:cNvPr id="7" name="Picture 11">
            <a:extLst>
              <a:ext uri="{FF2B5EF4-FFF2-40B4-BE49-F238E27FC236}">
                <a16:creationId xmlns:a16="http://schemas.microsoft.com/office/drawing/2014/main" xmlns="" id="{108A5F47-AB6E-084A-9E73-F19848316E1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t="3840" b="3840"/>
          <a:stretch>
            <a:fillRect/>
          </a:stretch>
        </p:blipFill>
        <p:spPr>
          <a:xfrm>
            <a:off x="6399569" y="971096"/>
            <a:ext cx="2624976" cy="68996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A1826B84-9811-AF45-B2C8-32B0549869C3}"/>
              </a:ext>
            </a:extLst>
          </p:cNvPr>
          <p:cNvSpPr txBox="1"/>
          <p:nvPr/>
        </p:nvSpPr>
        <p:spPr>
          <a:xfrm>
            <a:off x="494180" y="5103241"/>
            <a:ext cx="8299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solidFill>
                  <a:schemeClr val="accent1">
                    <a:lumMod val="75000"/>
                  </a:schemeClr>
                </a:solidFill>
              </a:rPr>
              <a:t>TALLER N° 4</a:t>
            </a:r>
          </a:p>
          <a:p>
            <a:pPr algn="ctr"/>
            <a:r>
              <a:rPr lang="es-CL" b="1" dirty="0">
                <a:solidFill>
                  <a:schemeClr val="accent1">
                    <a:lumMod val="75000"/>
                  </a:schemeClr>
                </a:solidFill>
              </a:rPr>
              <a:t> “TÉCNICAS DE VENTA DEL TURISMO MICE ADAPTADAS A LOS SERVICIOS TURÍSTICOS”</a:t>
            </a:r>
            <a:endParaRPr lang="es-CL" sz="135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B0825F1E-62F1-6D4B-BCE5-AC2F854D1F4A}"/>
              </a:ext>
            </a:extLst>
          </p:cNvPr>
          <p:cNvSpPr txBox="1"/>
          <p:nvPr/>
        </p:nvSpPr>
        <p:spPr>
          <a:xfrm>
            <a:off x="-1337310" y="-1071563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sz="1350"/>
          </a:p>
        </p:txBody>
      </p:sp>
    </p:spTree>
    <p:extLst>
      <p:ext uri="{BB962C8B-B14F-4D97-AF65-F5344CB8AC3E}">
        <p14:creationId xmlns:p14="http://schemas.microsoft.com/office/powerpoint/2010/main" val="2626141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70" y="637125"/>
            <a:ext cx="2851707" cy="5256371"/>
          </a:xfrm>
        </p:spPr>
        <p:txBody>
          <a:bodyPr>
            <a:normAutofit/>
          </a:bodyPr>
          <a:lstStyle/>
          <a:p>
            <a:r>
              <a:rPr lang="en-GB" sz="4200"/>
              <a:t>PASOS A SEGUIR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81708CD4-67A1-4F0F-B9E9-A5C72624478E}"/>
              </a:ext>
            </a:extLst>
          </p:cNvPr>
          <p:cNvSpPr txBox="1"/>
          <p:nvPr/>
        </p:nvSpPr>
        <p:spPr>
          <a:xfrm>
            <a:off x="2805318" y="324764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dirty="0"/>
          </a:p>
        </p:txBody>
      </p:sp>
      <p:graphicFrame>
        <p:nvGraphicFramePr>
          <p:cNvPr id="7" name="Marcador de contenido 3">
            <a:extLst>
              <a:ext uri="{FF2B5EF4-FFF2-40B4-BE49-F238E27FC236}">
                <a16:creationId xmlns:a16="http://schemas.microsoft.com/office/drawing/2014/main" xmlns="" id="{9390B8A8-E4A9-4736-AEB2-C64F33BAA2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217324"/>
              </p:ext>
            </p:extLst>
          </p:nvPr>
        </p:nvGraphicFramePr>
        <p:xfrm>
          <a:off x="544080" y="2463305"/>
          <a:ext cx="8154149" cy="3729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7D5BA1D2-F6E4-436F-BEB3-FA7456234273}"/>
              </a:ext>
            </a:extLst>
          </p:cNvPr>
          <p:cNvSpPr txBox="1"/>
          <p:nvPr/>
        </p:nvSpPr>
        <p:spPr>
          <a:xfrm>
            <a:off x="414462" y="177503"/>
            <a:ext cx="6858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0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TÉCNICAS DE VENTA</a:t>
            </a:r>
            <a:endParaRPr lang="es-ES" sz="4000" dirty="0">
              <a:solidFill>
                <a:schemeClr val="bg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287B4658-DDCF-4F1C-A116-D6311C2112BB}"/>
              </a:ext>
            </a:extLst>
          </p:cNvPr>
          <p:cNvSpPr txBox="1"/>
          <p:nvPr/>
        </p:nvSpPr>
        <p:spPr>
          <a:xfrm>
            <a:off x="0" y="1301312"/>
            <a:ext cx="8309113" cy="1054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just">
              <a:lnSpc>
                <a:spcPct val="107000"/>
              </a:lnSpc>
              <a:buNone/>
            </a:pPr>
            <a:r>
              <a:rPr lang="es-ES" sz="20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Una vez </a:t>
            </a:r>
            <a:r>
              <a:rPr lang="es-ES" sz="2000" dirty="0"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identificados  los clientes potenciales y analizado nuestro productor para saber que podemos ofrecer, estas serían las tácticas de venta:</a:t>
            </a:r>
          </a:p>
        </p:txBody>
      </p:sp>
    </p:spTree>
    <p:extLst>
      <p:ext uri="{BB962C8B-B14F-4D97-AF65-F5344CB8AC3E}">
        <p14:creationId xmlns:p14="http://schemas.microsoft.com/office/powerpoint/2010/main" val="331351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522" y="1"/>
            <a:ext cx="9144000" cy="10972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b="1" cap="all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5. Cierre: Conseguir la confirmación del cliente</a:t>
            </a:r>
            <a:endParaRPr lang="es-ES" sz="22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3540776F-DDA0-4515-8FA8-C712D703A3A1}"/>
              </a:ext>
            </a:extLst>
          </p:cNvPr>
          <p:cNvSpPr txBox="1"/>
          <p:nvPr/>
        </p:nvSpPr>
        <p:spPr>
          <a:xfrm>
            <a:off x="-437323" y="1245704"/>
            <a:ext cx="7474228" cy="5088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s-ES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acompañar a la propuesta, se puede solicitar apoyo institucional a través del Convention Bureau, las cuales pueden colaborar ofreciendo los siguientes servicios:</a:t>
            </a:r>
          </a:p>
          <a:p>
            <a:pPr marL="1143000" lvl="2" indent="-228600" algn="just">
              <a:lnSpc>
                <a:spcPct val="107000"/>
              </a:lnSpc>
              <a:buFont typeface="+mj-lt"/>
              <a:buAutoNum type="arabicPeriod"/>
            </a:pPr>
            <a:r>
              <a:rPr lang="es-ES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Sedes especiales en la ciudad sin coste para la celebración de los actos sociales</a:t>
            </a:r>
          </a:p>
          <a:p>
            <a:pPr marL="1143000" lvl="2" indent="-228600" algn="just">
              <a:lnSpc>
                <a:spcPct val="107000"/>
              </a:lnSpc>
              <a:buFont typeface="+mj-lt"/>
              <a:buAutoNum type="arabicPeriod"/>
            </a:pPr>
            <a:r>
              <a:rPr lang="es-ES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Abonos de transporte gratuito a los participantes los días que dure el evento</a:t>
            </a:r>
          </a:p>
          <a:p>
            <a:pPr marL="1143000" lvl="2" indent="-228600" algn="just">
              <a:lnSpc>
                <a:spcPct val="107000"/>
              </a:lnSpc>
              <a:buFont typeface="+mj-lt"/>
              <a:buAutoNum type="arabicPeriod"/>
            </a:pPr>
            <a:r>
              <a:rPr lang="es-ES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Tours turísticos gratuitos para visitar los principales atractivos de la zona</a:t>
            </a:r>
          </a:p>
          <a:p>
            <a:pPr marL="1143000" lvl="2" indent="-228600" algn="just">
              <a:lnSpc>
                <a:spcPct val="107000"/>
              </a:lnSpc>
              <a:buFont typeface="+mj-lt"/>
              <a:buAutoNum type="arabicPeriod"/>
            </a:pPr>
            <a:r>
              <a:rPr lang="es-ES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Entradas gratuitas a los museos locales.</a:t>
            </a:r>
          </a:p>
          <a:p>
            <a:pPr marL="1143000" lvl="2" indent="-228600" algn="just">
              <a:lnSpc>
                <a:spcPct val="107000"/>
              </a:lnSpc>
              <a:buFont typeface="+mj-lt"/>
              <a:buAutoNum type="arabicPeriod"/>
            </a:pPr>
            <a:r>
              <a:rPr lang="es-ES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Señalética en la ciudad para dar la bienvenida a los participantes: aeropuertos, estaciones de tren, banderolas en las farolas. </a:t>
            </a:r>
          </a:p>
          <a:p>
            <a:pPr lvl="2" algn="just">
              <a:lnSpc>
                <a:spcPct val="107000"/>
              </a:lnSpc>
            </a:pPr>
            <a:endParaRPr lang="es-ES" dirty="0">
              <a:effectLst/>
              <a:latin typeface="Arial Rounded MT Bold" panose="020F07040305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s-ES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coste y el complemento de la oferta de la región son determinantes a la hora de elegir un destino</a:t>
            </a:r>
          </a:p>
          <a:p>
            <a:pPr marL="742950" lvl="1" indent="-285750" algn="l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es-ES" sz="1000" dirty="0">
              <a:latin typeface="Arial Rounded MT Bold" panose="020F0704030504030204" pitchFamily="34" charset="0"/>
            </a:endParaRPr>
          </a:p>
        </p:txBody>
      </p:sp>
      <p:pic>
        <p:nvPicPr>
          <p:cNvPr id="4" name="Graphic 9" descr="Presentation with Checklist">
            <a:extLst>
              <a:ext uri="{FF2B5EF4-FFF2-40B4-BE49-F238E27FC236}">
                <a16:creationId xmlns:a16="http://schemas.microsoft.com/office/drawing/2014/main" xmlns="" id="{893B8E32-E1BE-4096-8B58-05B06F995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843453" y="2425148"/>
            <a:ext cx="2300547" cy="230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8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070" y="1"/>
            <a:ext cx="9144000" cy="10972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cap="all" dirty="0">
                <a:latin typeface="Arial" panose="020B0604020202020204" pitchFamily="34" charset="0"/>
                <a:ea typeface="Calibri" panose="020F0502020204030204" pitchFamily="34" charset="0"/>
              </a:rPr>
              <a:t>6.</a:t>
            </a:r>
            <a:r>
              <a:rPr lang="es-ES" sz="2400" b="1" cap="all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S" sz="2400" b="1" cap="al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 venta: Acciones de fidelización</a:t>
            </a:r>
            <a:endParaRPr lang="es-ES" sz="22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114641DC-4772-4B24-9015-C98489869743}"/>
              </a:ext>
            </a:extLst>
          </p:cNvPr>
          <p:cNvSpPr txBox="1"/>
          <p:nvPr/>
        </p:nvSpPr>
        <p:spPr>
          <a:xfrm>
            <a:off x="106017" y="1392389"/>
            <a:ext cx="6559825" cy="4020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s-ES" sz="20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través de una encuesta de satisfacción se pueden obtener una idea del resultado del evento y la opinión tanto del cliente como del participante. Esta encuesta se puede realizar:</a:t>
            </a:r>
          </a:p>
          <a:p>
            <a:pPr marL="1143000" lvl="2" indent="-228600" algn="just">
              <a:lnSpc>
                <a:spcPct val="107000"/>
              </a:lnSpc>
              <a:buFont typeface="+mj-lt"/>
              <a:buAutoNum type="arabicPeriod"/>
            </a:pPr>
            <a:r>
              <a:rPr lang="es-ES" sz="20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Directamente al cliente</a:t>
            </a:r>
          </a:p>
          <a:p>
            <a:pPr marL="1143000" lvl="2" indent="-228600" algn="just">
              <a:lnSpc>
                <a:spcPct val="107000"/>
              </a:lnSpc>
              <a:buFont typeface="+mj-lt"/>
              <a:buAutoNum type="arabicPeriod"/>
            </a:pPr>
            <a:r>
              <a:rPr lang="es-ES" sz="20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a los participantes. El Convention Bureau puede solicitar permiso durante los días del evento y realizar encuestas </a:t>
            </a:r>
            <a:r>
              <a:rPr lang="es-ES" sz="2000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“in situ”</a:t>
            </a:r>
            <a:r>
              <a:rPr lang="es-ES" sz="20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los participantes para evaluar su opinión sobre el destino y el evento en sí.</a:t>
            </a:r>
          </a:p>
          <a:p>
            <a:pPr lvl="2" algn="l">
              <a:lnSpc>
                <a:spcPct val="107000"/>
              </a:lnSpc>
            </a:pPr>
            <a:endParaRPr lang="es-E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phic 6" descr="Blog">
            <a:extLst>
              <a:ext uri="{FF2B5EF4-FFF2-40B4-BE49-F238E27FC236}">
                <a16:creationId xmlns:a16="http://schemas.microsoft.com/office/drawing/2014/main" xmlns="" id="{5869EF14-E826-46B3-A8DC-8F7264B1A7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790056" y="1996110"/>
            <a:ext cx="2112064" cy="211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88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818" y="1"/>
            <a:ext cx="9144000" cy="10972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cap="all" dirty="0">
                <a:latin typeface="Arial" panose="020B0604020202020204" pitchFamily="34" charset="0"/>
                <a:ea typeface="Calibri" panose="020F0502020204030204" pitchFamily="34" charset="0"/>
              </a:rPr>
              <a:t>6.</a:t>
            </a:r>
            <a:r>
              <a:rPr lang="es-ES" sz="2400" b="1" cap="all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S" sz="2400" b="1" cap="al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 venta: Acciones de fidelización</a:t>
            </a:r>
            <a:endParaRPr lang="es-ES" sz="22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114641DC-4772-4B24-9015-C98489869743}"/>
              </a:ext>
            </a:extLst>
          </p:cNvPr>
          <p:cNvSpPr txBox="1"/>
          <p:nvPr/>
        </p:nvSpPr>
        <p:spPr>
          <a:xfrm>
            <a:off x="106017" y="1392389"/>
            <a:ext cx="8825948" cy="204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 algn="just">
              <a:lnSpc>
                <a:spcPct val="107000"/>
              </a:lnSpc>
            </a:pPr>
            <a:endParaRPr lang="es-E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s-ES" sz="20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través de las redes sociales:</a:t>
            </a:r>
          </a:p>
          <a:p>
            <a:pPr lvl="2" algn="just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Las redes sociales son un escaparate muy útil a la hora de dar a conocer un destino o un producto. Al promocionar el evento que se está realizando se creará la inquietud y necesidad de otros clientes para celebrar su evento en esa región</a:t>
            </a:r>
          </a:p>
        </p:txBody>
      </p:sp>
      <p:pic>
        <p:nvPicPr>
          <p:cNvPr id="4" name="Imagen 3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00DAA6DC-20E9-4664-ACCF-9D4E25F56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933" y="3889812"/>
            <a:ext cx="6186116" cy="233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74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113" y="18255"/>
            <a:ext cx="8555615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cap="all" dirty="0">
                <a:latin typeface="Arial" panose="020B0604020202020204" pitchFamily="34" charset="0"/>
                <a:ea typeface="Calibri" panose="020F0502020204030204" pitchFamily="34" charset="0"/>
              </a:rPr>
              <a:t>6.</a:t>
            </a:r>
            <a:r>
              <a:rPr lang="es-ES" sz="2400" b="1" cap="all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S" sz="2400" b="1" cap="al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 venta: Acciones de fidelización</a:t>
            </a:r>
            <a:endParaRPr lang="es-ES" sz="24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uadroTexto 5">
            <a:extLst>
              <a:ext uri="{FF2B5EF4-FFF2-40B4-BE49-F238E27FC236}">
                <a16:creationId xmlns:a16="http://schemas.microsoft.com/office/drawing/2014/main" xmlns="" id="{F0B98D85-7F74-4294-8C3A-20E5AA5F15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3565892"/>
              </p:ext>
            </p:extLst>
          </p:nvPr>
        </p:nvGraphicFramePr>
        <p:xfrm>
          <a:off x="0" y="1343818"/>
          <a:ext cx="9114850" cy="4475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422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xmlns="" id="{C40BF796-8D58-4197-8586-767D1D472C6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2627453"/>
            <a:ext cx="9144000" cy="3549510"/>
          </a:xfrm>
        </p:spPr>
        <p:txBody>
          <a:bodyPr/>
          <a:lstStyle/>
          <a:p>
            <a:pPr marL="0" indent="0" algn="ctr">
              <a:buNone/>
            </a:pPr>
            <a:r>
              <a:rPr lang="es-ES" sz="4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CASO PRÁCTICO</a:t>
            </a:r>
          </a:p>
          <a:p>
            <a:pPr marL="0" indent="0" algn="ctr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971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812" y="67586"/>
            <a:ext cx="9144000" cy="10972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4000" b="1" cap="all" dirty="0">
                <a:latin typeface="Arial" panose="020B0604020202020204" pitchFamily="34" charset="0"/>
                <a:cs typeface="Arial" panose="020B0604020202020204" pitchFamily="34" charset="0"/>
              </a:rPr>
              <a:t>Caso práctico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xmlns="" id="{61558530-29B8-4F3A-8109-0258603D78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3557816"/>
              </p:ext>
            </p:extLst>
          </p:nvPr>
        </p:nvGraphicFramePr>
        <p:xfrm>
          <a:off x="238539" y="1164865"/>
          <a:ext cx="8799444" cy="4984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698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xmlns="" id="{C40BF796-8D58-4197-8586-767D1D472C6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2627453"/>
            <a:ext cx="9144000" cy="3549510"/>
          </a:xfrm>
        </p:spPr>
        <p:txBody>
          <a:bodyPr/>
          <a:lstStyle/>
          <a:p>
            <a:pPr marL="0" indent="0" algn="ctr">
              <a:buNone/>
            </a:pPr>
            <a:r>
              <a:rPr lang="es-ES" sz="4000" dirty="0">
                <a:solidFill>
                  <a:schemeClr val="bg1"/>
                </a:solidFill>
              </a:rPr>
              <a:t>¡GRACIAS!</a:t>
            </a:r>
          </a:p>
          <a:p>
            <a:pPr marL="0" indent="0" algn="ctr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3982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449013FA-DD85-488F-9061-F0BF89B8EAFC}"/>
              </a:ext>
            </a:extLst>
          </p:cNvPr>
          <p:cNvSpPr/>
          <p:nvPr/>
        </p:nvSpPr>
        <p:spPr>
          <a:xfrm>
            <a:off x="3947310" y="3902364"/>
            <a:ext cx="5196689" cy="1248155"/>
          </a:xfrm>
          <a:prstGeom prst="rect">
            <a:avLst/>
          </a:prstGeom>
          <a:solidFill>
            <a:srgbClr val="1744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Taller 4: Técnicas de venta del Turismo MICE adaptadas a los servicios turísticos</a:t>
            </a:r>
          </a:p>
          <a:p>
            <a:pPr algn="ctr"/>
            <a:endParaRPr lang="es-E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6502" y="6521525"/>
            <a:ext cx="3670663" cy="254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 baseline="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NOVIEMBRE, 2020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140937" y="4777571"/>
            <a:ext cx="3670663" cy="254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 baseline="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Carlota Herrera</a:t>
            </a:r>
          </a:p>
        </p:txBody>
      </p:sp>
    </p:spTree>
    <p:extLst>
      <p:ext uri="{BB962C8B-B14F-4D97-AF65-F5344CB8AC3E}">
        <p14:creationId xmlns:p14="http://schemas.microsoft.com/office/powerpoint/2010/main" val="184903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4000"/>
              <a:t>PASOS A SEGUIR</a:t>
            </a:r>
            <a:endParaRPr lang="en-GB" sz="40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81708CD4-67A1-4F0F-B9E9-A5C72624478E}"/>
              </a:ext>
            </a:extLst>
          </p:cNvPr>
          <p:cNvSpPr txBox="1"/>
          <p:nvPr/>
        </p:nvSpPr>
        <p:spPr>
          <a:xfrm>
            <a:off x="2805318" y="324764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dirty="0"/>
          </a:p>
        </p:txBody>
      </p:sp>
      <p:graphicFrame>
        <p:nvGraphicFramePr>
          <p:cNvPr id="7" name="Marcador de contenido 3">
            <a:extLst>
              <a:ext uri="{FF2B5EF4-FFF2-40B4-BE49-F238E27FC236}">
                <a16:creationId xmlns:a16="http://schemas.microsoft.com/office/drawing/2014/main" xmlns="" id="{9390B8A8-E4A9-4736-AEB2-C64F33BAA2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5146294"/>
              </p:ext>
            </p:extLst>
          </p:nvPr>
        </p:nvGraphicFramePr>
        <p:xfrm>
          <a:off x="151570" y="1419225"/>
          <a:ext cx="8568359" cy="4684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776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cap="all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ES" sz="3600" b="1" cap="all">
                <a:latin typeface="Arial" panose="020B0604020202020204" pitchFamily="34" charset="0"/>
                <a:cs typeface="Arial" panose="020B0604020202020204" pitchFamily="34" charset="0"/>
              </a:rPr>
              <a:t>. Identificación de clientes</a:t>
            </a:r>
            <a:endParaRPr lang="es-ES" sz="36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7953DD20-6B65-4160-9761-5559B3B79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327454"/>
            <a:ext cx="5190504" cy="4837216"/>
          </a:xfrm>
        </p:spPr>
        <p:txBody>
          <a:bodyPr>
            <a:normAutofit fontScale="25000" lnSpcReduction="20000"/>
          </a:bodyPr>
          <a:lstStyle/>
          <a:p>
            <a:pPr lvl="0" algn="l">
              <a:lnSpc>
                <a:spcPct val="107000"/>
              </a:lnSpc>
            </a:pPr>
            <a:r>
              <a:rPr lang="es-E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E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80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poder captar clientes, es necesario:</a:t>
            </a:r>
          </a:p>
          <a:p>
            <a:pPr lvl="0" algn="l">
              <a:lnSpc>
                <a:spcPct val="107000"/>
              </a:lnSpc>
            </a:pPr>
            <a:endParaRPr lang="es-ES" sz="8000" dirty="0">
              <a:effectLst/>
              <a:latin typeface="Arial Rounded MT Bold" panose="020F07040305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l">
              <a:lnSpc>
                <a:spcPct val="107000"/>
              </a:lnSpc>
              <a:buFont typeface="+mj-lt"/>
              <a:buAutoNum type="arabicPeriod"/>
            </a:pPr>
            <a:r>
              <a:rPr lang="es-ES" sz="80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Identificar la actividad económica de la zona por sectores:</a:t>
            </a:r>
          </a:p>
          <a:p>
            <a:pPr marL="742950" lvl="1" indent="-285750" algn="l">
              <a:lnSpc>
                <a:spcPct val="107000"/>
              </a:lnSpc>
              <a:buFont typeface="+mj-lt"/>
              <a:buAutoNum type="alphaLcPeriod"/>
            </a:pPr>
            <a:r>
              <a:rPr lang="es-ES" sz="80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Ingeniería: minería, carreteras, puertos, montes, agrícola</a:t>
            </a:r>
          </a:p>
          <a:p>
            <a:pPr marL="742950" lvl="1" indent="-285750" algn="l">
              <a:lnSpc>
                <a:spcPct val="107000"/>
              </a:lnSpc>
              <a:buFont typeface="+mj-lt"/>
              <a:buAutoNum type="alphaLcPeriod"/>
            </a:pPr>
            <a:r>
              <a:rPr lang="es-ES" sz="80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Tecnología</a:t>
            </a:r>
          </a:p>
          <a:p>
            <a:pPr marL="742950" lvl="1" indent="-285750" algn="l">
              <a:lnSpc>
                <a:spcPct val="107000"/>
              </a:lnSpc>
              <a:buFont typeface="+mj-lt"/>
              <a:buAutoNum type="alphaLcPeriod"/>
            </a:pPr>
            <a:r>
              <a:rPr lang="es-ES" sz="80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Banca / Finanzas</a:t>
            </a:r>
          </a:p>
          <a:p>
            <a:pPr marL="742950" lvl="1" indent="-285750" algn="l">
              <a:lnSpc>
                <a:spcPct val="107000"/>
              </a:lnSpc>
              <a:buFont typeface="+mj-lt"/>
              <a:buAutoNum type="alphaLcPeriod"/>
            </a:pPr>
            <a:r>
              <a:rPr lang="es-ES" sz="80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Medicina</a:t>
            </a:r>
          </a:p>
          <a:p>
            <a:pPr marL="742950" lvl="1" indent="-285750" algn="l">
              <a:lnSpc>
                <a:spcPct val="107000"/>
              </a:lnSpc>
              <a:buFont typeface="+mj-lt"/>
              <a:buAutoNum type="alphaLcPeriod"/>
            </a:pPr>
            <a:r>
              <a:rPr lang="es-ES" sz="80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Automoción</a:t>
            </a:r>
          </a:p>
          <a:p>
            <a:pPr marL="742950" lvl="1" indent="-285750" algn="l">
              <a:lnSpc>
                <a:spcPct val="107000"/>
              </a:lnSpc>
              <a:buFont typeface="+mj-lt"/>
              <a:buAutoNum type="alphaLcPeriod"/>
            </a:pPr>
            <a:r>
              <a:rPr lang="es-ES" sz="80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Seguros</a:t>
            </a:r>
          </a:p>
          <a:p>
            <a:pPr marL="742950" lvl="1" indent="-285750" algn="l">
              <a:lnSpc>
                <a:spcPct val="107000"/>
              </a:lnSpc>
              <a:buFont typeface="+mj-lt"/>
              <a:buAutoNum type="alphaLcPeriod"/>
            </a:pPr>
            <a:r>
              <a:rPr lang="es-ES" sz="80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Astronomía</a:t>
            </a:r>
          </a:p>
          <a:p>
            <a:pPr marL="742950" lvl="1" indent="-285750" algn="l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es-ES" sz="80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Científico: biología, física, química, matemáticas</a:t>
            </a:r>
          </a:p>
          <a:p>
            <a:pPr marL="0" indent="0">
              <a:buNone/>
            </a:pPr>
            <a:endParaRPr lang="es-ES" sz="2400" dirty="0"/>
          </a:p>
        </p:txBody>
      </p:sp>
      <p:sp>
        <p:nvSpPr>
          <p:cNvPr id="6" name="Marcador de contenido 3">
            <a:extLst>
              <a:ext uri="{FF2B5EF4-FFF2-40B4-BE49-F238E27FC236}">
                <a16:creationId xmlns:a16="http://schemas.microsoft.com/office/drawing/2014/main" xmlns="" id="{92713158-CBEF-4C1A-98FD-27CD79A359D5}"/>
              </a:ext>
            </a:extLst>
          </p:cNvPr>
          <p:cNvSpPr txBox="1">
            <a:spLocks/>
          </p:cNvSpPr>
          <p:nvPr/>
        </p:nvSpPr>
        <p:spPr>
          <a:xfrm>
            <a:off x="476250" y="1479854"/>
            <a:ext cx="7886700" cy="4684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phic 15" descr="Preguntas">
            <a:extLst>
              <a:ext uri="{FF2B5EF4-FFF2-40B4-BE49-F238E27FC236}">
                <a16:creationId xmlns:a16="http://schemas.microsoft.com/office/drawing/2014/main" xmlns="" id="{6E3B84F7-4ECE-48B8-B608-9A18B0019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819154" y="2007832"/>
            <a:ext cx="2848596" cy="332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8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cap="all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ES" sz="3600" b="1" cap="all" dirty="0">
                <a:latin typeface="Arial" panose="020B0604020202020204" pitchFamily="34" charset="0"/>
                <a:cs typeface="Arial" panose="020B0604020202020204" pitchFamily="34" charset="0"/>
              </a:rPr>
              <a:t>. Identificación de clientes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7953DD20-6B65-4160-9761-5559B3B79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327454"/>
            <a:ext cx="5190504" cy="4837216"/>
          </a:xfrm>
        </p:spPr>
        <p:txBody>
          <a:bodyPr>
            <a:normAutofit/>
          </a:bodyPr>
          <a:lstStyle/>
          <a:p>
            <a:pPr marL="0" lvl="0" indent="0" algn="l">
              <a:lnSpc>
                <a:spcPct val="107000"/>
              </a:lnSpc>
              <a:buNone/>
            </a:pPr>
            <a:r>
              <a:rPr lang="es-E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E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S" sz="2400" dirty="0"/>
          </a:p>
        </p:txBody>
      </p:sp>
      <p:sp>
        <p:nvSpPr>
          <p:cNvPr id="6" name="Marcador de contenido 3">
            <a:extLst>
              <a:ext uri="{FF2B5EF4-FFF2-40B4-BE49-F238E27FC236}">
                <a16:creationId xmlns:a16="http://schemas.microsoft.com/office/drawing/2014/main" xmlns="" id="{92713158-CBEF-4C1A-98FD-27CD79A359D5}"/>
              </a:ext>
            </a:extLst>
          </p:cNvPr>
          <p:cNvSpPr txBox="1">
            <a:spLocks/>
          </p:cNvSpPr>
          <p:nvPr/>
        </p:nvSpPr>
        <p:spPr>
          <a:xfrm>
            <a:off x="476250" y="1479854"/>
            <a:ext cx="7886700" cy="4684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541A0642-724F-452B-83E7-B040032625B7}"/>
              </a:ext>
            </a:extLst>
          </p:cNvPr>
          <p:cNvSpPr txBox="1"/>
          <p:nvPr/>
        </p:nvSpPr>
        <p:spPr>
          <a:xfrm>
            <a:off x="574813" y="1249680"/>
            <a:ext cx="519050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>
              <a:buNone/>
            </a:pPr>
            <a:r>
              <a:rPr lang="es-E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E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200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Identificar a los posibles embajadores para unir sinergias con ellos y poder presentar proyectos en común.</a:t>
            </a:r>
          </a:p>
          <a:p>
            <a:pPr marL="0" lvl="0" indent="0" algn="just">
              <a:buNone/>
            </a:pPr>
            <a:endParaRPr lang="es-ES" sz="2000" dirty="0">
              <a:solidFill>
                <a:srgbClr val="000000"/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+mj-lt"/>
              <a:buAutoNum type="alphaLcPeriod"/>
            </a:pPr>
            <a:r>
              <a:rPr lang="es-ES" sz="200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Unir sinergias también entre los diferentes miembros del sector MICE: hoteleros, empresas de transporte, traductores, empresas de catering, Convention Bureau ya que cada uno tiene acceso a diferentes clientes.</a:t>
            </a:r>
          </a:p>
          <a:p>
            <a:pPr marL="742950" lvl="1" indent="-285750" algn="just">
              <a:buFont typeface="+mj-lt"/>
              <a:buAutoNum type="alphaLcPeriod"/>
            </a:pPr>
            <a:endParaRPr lang="es-ES" sz="2000" dirty="0">
              <a:solidFill>
                <a:srgbClr val="000000"/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spcAft>
                <a:spcPts val="800"/>
              </a:spcAft>
              <a:buFont typeface="+mj-lt"/>
              <a:buAutoNum type="alphaLcPeriod"/>
            </a:pPr>
            <a:r>
              <a:rPr lang="es-ES" sz="200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Crear un programa de embajadores</a:t>
            </a:r>
            <a:r>
              <a:rPr lang="es-E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Graphic 9" descr="Conexiones">
            <a:extLst>
              <a:ext uri="{FF2B5EF4-FFF2-40B4-BE49-F238E27FC236}">
                <a16:creationId xmlns:a16="http://schemas.microsoft.com/office/drawing/2014/main" xmlns="" id="{707CB9CF-F96D-4E26-A015-6281DB658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166541" y="2055813"/>
            <a:ext cx="2746374" cy="274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6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522" y="1"/>
            <a:ext cx="9144000" cy="10972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200" b="1" cap="all" dirty="0">
                <a:latin typeface="Arial" panose="020B0604020202020204" pitchFamily="34" charset="0"/>
                <a:cs typeface="Arial" panose="020B0604020202020204" pitchFamily="34" charset="0"/>
              </a:rPr>
              <a:t>2. Identificación de las necesidades de cada cliente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7953DD20-6B65-4160-9761-5559B3B79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72278" y="1236925"/>
            <a:ext cx="8210550" cy="4684816"/>
          </a:xfrm>
        </p:spPr>
        <p:txBody>
          <a:bodyPr>
            <a:normAutofit fontScale="25000" lnSpcReduction="20000"/>
          </a:bodyPr>
          <a:lstStyle/>
          <a:p>
            <a:pPr marL="457200" lvl="1" indent="0" algn="l">
              <a:lnSpc>
                <a:spcPct val="107000"/>
              </a:lnSpc>
              <a:buNone/>
            </a:pPr>
            <a:r>
              <a:rPr lang="es-ES" sz="62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Requerimientos comunes a todos los eventos que puede necesitar un cliente:</a:t>
            </a:r>
          </a:p>
          <a:p>
            <a:pPr lvl="1" algn="l">
              <a:lnSpc>
                <a:spcPct val="107000"/>
              </a:lnSpc>
            </a:pPr>
            <a:endParaRPr lang="es-ES" sz="6200" dirty="0">
              <a:effectLst/>
              <a:latin typeface="Arial Rounded MT Bold" panose="020F07040305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lvl="2" indent="-228600" algn="l">
              <a:lnSpc>
                <a:spcPct val="107000"/>
              </a:lnSpc>
              <a:buFont typeface="+mj-lt"/>
              <a:buAutoNum type="arabicPeriod"/>
            </a:pPr>
            <a:r>
              <a:rPr lang="es-ES" sz="62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Conectividad 	</a:t>
            </a:r>
          </a:p>
          <a:p>
            <a:pPr marL="1143000" lvl="2" indent="-228600" algn="l">
              <a:lnSpc>
                <a:spcPct val="107000"/>
              </a:lnSpc>
              <a:buFont typeface="+mj-lt"/>
              <a:buAutoNum type="arabicPeriod"/>
            </a:pPr>
            <a:r>
              <a:rPr lang="es-ES" sz="62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Alojamiento</a:t>
            </a:r>
          </a:p>
          <a:p>
            <a:pPr marL="1143000" lvl="2" indent="-228600" algn="l">
              <a:lnSpc>
                <a:spcPct val="107000"/>
              </a:lnSpc>
              <a:buFont typeface="+mj-lt"/>
              <a:buAutoNum type="arabicPeriod"/>
            </a:pPr>
            <a:r>
              <a:rPr lang="es-ES" sz="62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Servicios de transporte</a:t>
            </a:r>
          </a:p>
          <a:p>
            <a:pPr marL="1143000" lvl="2" indent="-228600" algn="l">
              <a:lnSpc>
                <a:spcPct val="107000"/>
              </a:lnSpc>
              <a:buFont typeface="+mj-lt"/>
              <a:buAutoNum type="arabicPeriod"/>
            </a:pPr>
            <a:r>
              <a:rPr lang="es-ES" sz="62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Gastronomía: restaurantes y empresas de catering</a:t>
            </a:r>
          </a:p>
          <a:p>
            <a:pPr marL="1143000" lvl="2" indent="-228600" algn="l">
              <a:lnSpc>
                <a:spcPct val="107000"/>
              </a:lnSpc>
              <a:buFont typeface="+mj-lt"/>
              <a:buAutoNum type="arabicPeriod"/>
            </a:pPr>
            <a:r>
              <a:rPr lang="es-ES" sz="62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Sedes especiales</a:t>
            </a:r>
          </a:p>
          <a:p>
            <a:pPr marL="1143000" lvl="2" indent="-228600" algn="l">
              <a:lnSpc>
                <a:spcPct val="107000"/>
              </a:lnSpc>
              <a:buFont typeface="+mj-lt"/>
              <a:buAutoNum type="arabicPeriod"/>
            </a:pPr>
            <a:r>
              <a:rPr lang="es-ES" sz="62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Servicio de traducción</a:t>
            </a:r>
          </a:p>
          <a:p>
            <a:pPr marL="1143000" lvl="2" indent="-228600" algn="l">
              <a:lnSpc>
                <a:spcPct val="107000"/>
              </a:lnSpc>
              <a:buFont typeface="+mj-lt"/>
              <a:buAutoNum type="arabicPeriod"/>
            </a:pPr>
            <a:r>
              <a:rPr lang="es-ES" sz="62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Otros servicios como:</a:t>
            </a:r>
          </a:p>
          <a:p>
            <a:pPr marL="1600200" lvl="3" indent="-2286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S" sz="62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Imprenta</a:t>
            </a:r>
          </a:p>
          <a:p>
            <a:pPr marL="1600200" lvl="3" indent="-2286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S" sz="62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Señalética</a:t>
            </a:r>
          </a:p>
          <a:p>
            <a:pPr marL="1600200" lvl="3" indent="-2286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S" sz="62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Promotoras</a:t>
            </a:r>
          </a:p>
          <a:p>
            <a:pPr marL="1600200" lvl="3" indent="-2286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S" sz="62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Montaje de exposición</a:t>
            </a:r>
          </a:p>
          <a:p>
            <a:pPr marL="1600200" lvl="3" indent="-2286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S" sz="62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Audiovisuales</a:t>
            </a:r>
          </a:p>
          <a:p>
            <a:pPr marL="1143000" lvl="2" indent="-228600" algn="l">
              <a:lnSpc>
                <a:spcPct val="107000"/>
              </a:lnSpc>
              <a:buFont typeface="+mj-lt"/>
              <a:buAutoNum type="arabicPeriod"/>
            </a:pPr>
            <a:r>
              <a:rPr lang="es-ES" sz="62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Actividades de “</a:t>
            </a:r>
            <a:r>
              <a:rPr lang="es-ES" sz="62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Team</a:t>
            </a:r>
            <a:r>
              <a:rPr lang="es-ES" sz="62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62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Building</a:t>
            </a:r>
            <a:r>
              <a:rPr lang="es-ES" sz="62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</a:p>
          <a:p>
            <a:pPr lvl="3">
              <a:lnSpc>
                <a:spcPct val="107000"/>
              </a:lnSpc>
              <a:buFont typeface="+mj-lt"/>
              <a:buAutoNum type="arabicPeriod"/>
            </a:pPr>
            <a:r>
              <a:rPr lang="es-ES" sz="5900" dirty="0"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Cursos de cocina en equipo</a:t>
            </a:r>
          </a:p>
          <a:p>
            <a:pPr lvl="3">
              <a:lnSpc>
                <a:spcPct val="107000"/>
              </a:lnSpc>
              <a:buFont typeface="+mj-lt"/>
              <a:buAutoNum type="arabicPeriod"/>
            </a:pPr>
            <a:r>
              <a:rPr lang="es-ES" sz="59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Paintball</a:t>
            </a:r>
          </a:p>
          <a:p>
            <a:pPr marL="1143000" lvl="2" indent="-228600" algn="l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ES" sz="62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Excursiones turísticas por la región</a:t>
            </a:r>
          </a:p>
          <a:p>
            <a:pPr marL="457200" indent="-457200">
              <a:buAutoNum type="arabicPeriod"/>
            </a:pPr>
            <a:endParaRPr lang="es-ES" sz="2400" dirty="0"/>
          </a:p>
        </p:txBody>
      </p:sp>
      <p:pic>
        <p:nvPicPr>
          <p:cNvPr id="3" name="Graphic 6" descr="Web Design">
            <a:extLst>
              <a:ext uri="{FF2B5EF4-FFF2-40B4-BE49-F238E27FC236}">
                <a16:creationId xmlns:a16="http://schemas.microsoft.com/office/drawing/2014/main" xmlns="" id="{6B4336B3-A689-4F07-AD7F-3223F69422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523979" y="2781450"/>
            <a:ext cx="3620021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25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65" y="29818"/>
            <a:ext cx="9144000" cy="10972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100" b="1" cap="all" dirty="0">
                <a:latin typeface="Arial" panose="020B0604020202020204" pitchFamily="34" charset="0"/>
                <a:cs typeface="Arial" panose="020B0604020202020204" pitchFamily="34" charset="0"/>
              </a:rPr>
              <a:t>3. ventajas y desventajas del producto que ofrecemos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7953DD20-6B65-4160-9761-5559B3B79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9758" y="1289934"/>
            <a:ext cx="6785113" cy="4684816"/>
          </a:xfrm>
        </p:spPr>
        <p:txBody>
          <a:bodyPr>
            <a:normAutofit lnSpcReduction="10000"/>
          </a:bodyPr>
          <a:lstStyle/>
          <a:p>
            <a:pPr lvl="1" algn="l">
              <a:lnSpc>
                <a:spcPct val="107000"/>
              </a:lnSpc>
            </a:pPr>
            <a:r>
              <a:rPr lang="es-ES" sz="20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Una vez analizados todos los servicios que puede requerir un cliente debemos identificar:</a:t>
            </a:r>
          </a:p>
          <a:p>
            <a:pPr marL="1143000" lvl="2" indent="-228600" algn="l">
              <a:lnSpc>
                <a:spcPct val="107000"/>
              </a:lnSpc>
              <a:buFont typeface="+mj-lt"/>
              <a:buAutoNum type="arabicPeriod"/>
            </a:pPr>
            <a:r>
              <a:rPr lang="es-ES" sz="20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 lo tenemos  </a:t>
            </a:r>
          </a:p>
          <a:p>
            <a:pPr marL="1143000" lvl="2" indent="-228600" algn="l">
              <a:lnSpc>
                <a:spcPct val="107000"/>
              </a:lnSpc>
              <a:buFont typeface="+mj-lt"/>
              <a:buAutoNum type="arabicPeriod"/>
            </a:pPr>
            <a:r>
              <a:rPr lang="es-ES" sz="20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 es bueno</a:t>
            </a:r>
          </a:p>
          <a:p>
            <a:pPr marL="1143000" lvl="2" indent="-228600" algn="l">
              <a:lnSpc>
                <a:spcPct val="107000"/>
              </a:lnSpc>
              <a:buFont typeface="+mj-lt"/>
              <a:buAutoNum type="arabicPeriod"/>
            </a:pPr>
            <a:r>
              <a:rPr lang="es-ES" sz="20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 lo podemos mejorar</a:t>
            </a:r>
          </a:p>
          <a:p>
            <a:pPr marL="1143000" lvl="2" indent="-228600" algn="l">
              <a:lnSpc>
                <a:spcPct val="107000"/>
              </a:lnSpc>
              <a:buFont typeface="+mj-lt"/>
              <a:buAutoNum type="arabicPeriod"/>
            </a:pPr>
            <a:r>
              <a:rPr lang="es-ES" sz="20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 somos exclusivos, o si nuestra competencia ofrece un producto/servicio mejor</a:t>
            </a:r>
          </a:p>
          <a:p>
            <a:pPr marL="1143000" lvl="2" indent="-228600" algn="l">
              <a:lnSpc>
                <a:spcPct val="107000"/>
              </a:lnSpc>
              <a:buFont typeface="+mj-lt"/>
              <a:buAutoNum type="arabicPeriod"/>
            </a:pPr>
            <a:endParaRPr lang="es-ES" sz="2000" dirty="0">
              <a:effectLst/>
              <a:latin typeface="Arial Rounded MT Bold" panose="020F07040305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lvl="2" indent="-228600" algn="l">
              <a:lnSpc>
                <a:spcPct val="107000"/>
              </a:lnSpc>
              <a:buFont typeface="+mj-lt"/>
              <a:buAutoNum type="arabicPeriod"/>
            </a:pPr>
            <a:r>
              <a:rPr lang="es-ES" sz="20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lo ofrecemos</a:t>
            </a:r>
          </a:p>
          <a:p>
            <a:pPr marL="1600200" lvl="3" indent="-2286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S" sz="20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Pero podríamos ofrecerlo</a:t>
            </a:r>
          </a:p>
          <a:p>
            <a:pPr marL="1600200" lvl="3" indent="-228600" algn="l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S" sz="20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 en ese caso, cuando nos costaría, y cuando lo podríamos implementar.</a:t>
            </a:r>
          </a:p>
          <a:p>
            <a:pPr marL="457200" indent="-457200">
              <a:buAutoNum type="arabicPeriod"/>
            </a:pPr>
            <a:endParaRPr lang="es-ES" sz="2400" dirty="0"/>
          </a:p>
        </p:txBody>
      </p:sp>
      <p:sp>
        <p:nvSpPr>
          <p:cNvPr id="7" name="Flecha: hacia arriba 6">
            <a:extLst>
              <a:ext uri="{FF2B5EF4-FFF2-40B4-BE49-F238E27FC236}">
                <a16:creationId xmlns:a16="http://schemas.microsoft.com/office/drawing/2014/main" xmlns="" id="{931D68C1-742B-4A41-9221-086B41328B61}"/>
              </a:ext>
            </a:extLst>
          </p:cNvPr>
          <p:cNvSpPr/>
          <p:nvPr/>
        </p:nvSpPr>
        <p:spPr>
          <a:xfrm>
            <a:off x="7282066" y="1433471"/>
            <a:ext cx="940904" cy="1762539"/>
          </a:xfrm>
          <a:prstGeom prst="upArrow">
            <a:avLst/>
          </a:prstGeom>
          <a:solidFill>
            <a:srgbClr val="1744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lecha: arriba y abajo 7">
            <a:extLst>
              <a:ext uri="{FF2B5EF4-FFF2-40B4-BE49-F238E27FC236}">
                <a16:creationId xmlns:a16="http://schemas.microsoft.com/office/drawing/2014/main" xmlns="" id="{38C8ABED-E9AE-49B9-AE1D-21492CD68A60}"/>
              </a:ext>
            </a:extLst>
          </p:cNvPr>
          <p:cNvSpPr/>
          <p:nvPr/>
        </p:nvSpPr>
        <p:spPr>
          <a:xfrm>
            <a:off x="7301947" y="3968364"/>
            <a:ext cx="742121" cy="1762539"/>
          </a:xfrm>
          <a:prstGeom prst="upDownArrow">
            <a:avLst/>
          </a:prstGeom>
          <a:solidFill>
            <a:srgbClr val="1744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115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531" y="29728"/>
            <a:ext cx="9276522" cy="10972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s-ES" sz="2000" b="1" cap="al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elementos diferenciadores – </a:t>
            </a:r>
            <a:r>
              <a:rPr lang="es-ES" sz="2000" b="1" i="1" cap="al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USP (“</a:t>
            </a:r>
            <a:r>
              <a:rPr lang="es-ES" sz="2000" b="1" i="1" cap="all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Unique</a:t>
            </a:r>
            <a:r>
              <a:rPr lang="es-ES" sz="2000" b="1" i="1" cap="al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b="1" i="1" cap="all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Selling</a:t>
            </a:r>
            <a:r>
              <a:rPr lang="es-ES" sz="2000" b="1" i="1" cap="al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b="1" i="1" cap="all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Points</a:t>
            </a:r>
            <a:r>
              <a:rPr lang="es-ES" sz="2000" b="1" i="1" cap="al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”)</a:t>
            </a:r>
            <a:br>
              <a:rPr lang="es-ES" sz="2000" b="1" i="1" cap="al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S" sz="20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7953DD20-6B65-4160-9761-5559B3B79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26942" y="1244499"/>
            <a:ext cx="6640994" cy="5421343"/>
          </a:xfrm>
        </p:spPr>
        <p:txBody>
          <a:bodyPr>
            <a:normAutofit fontScale="55000" lnSpcReduction="20000"/>
          </a:bodyPr>
          <a:lstStyle/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s-ES" sz="29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través de las encuestas de satisfacción previas enviadas a los clientes analizar que es lo que les gusta de nuestro producto y que podemos mejorar. </a:t>
            </a:r>
          </a:p>
          <a:p>
            <a:pPr marL="1257300" lvl="2" indent="-34290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s-ES" sz="29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Las respuestas positivas hay que potenciarlas para mantenerlas: servicios ofrecidos, amabilidad del personal, ubicación, gastronomía, instalaciones, etc.</a:t>
            </a:r>
          </a:p>
          <a:p>
            <a:pPr lvl="2" algn="just">
              <a:lnSpc>
                <a:spcPct val="107000"/>
              </a:lnSpc>
            </a:pPr>
            <a:endParaRPr lang="es-ES" sz="2900" dirty="0">
              <a:effectLst/>
              <a:latin typeface="Arial Rounded MT Bold" panose="020F07040305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s-ES" sz="29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Todos los clientes son diferentes y por tanto demandan cosas únicas, que no iguales. Según el sector de la actividad, analizar lo que más le puede atraer. Por ejemplo:</a:t>
            </a:r>
          </a:p>
          <a:p>
            <a:pPr marL="1143000" lvl="2" indent="-228600" algn="just">
              <a:lnSpc>
                <a:spcPct val="107000"/>
              </a:lnSpc>
              <a:buFont typeface="+mj-lt"/>
              <a:buAutoNum type="arabicPeriod"/>
            </a:pPr>
            <a:r>
              <a:rPr lang="es-ES" sz="29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 congreso médico o científico busca un hotel de 4 estrellas con un precio accesible, con salas normales sin unos medios audiovisuales muy modernos.</a:t>
            </a:r>
          </a:p>
          <a:p>
            <a:pPr marL="1143000" lvl="2" indent="-228600" algn="just">
              <a:lnSpc>
                <a:spcPct val="107000"/>
              </a:lnSpc>
              <a:buFont typeface="+mj-lt"/>
              <a:buAutoNum type="arabicPeriod"/>
            </a:pPr>
            <a:r>
              <a:rPr lang="es-ES" sz="29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Una reunión corporativa suele buscar hoteles exclusivos con autobuses de lujo para trasladar a sus participantes.</a:t>
            </a:r>
          </a:p>
          <a:p>
            <a:pPr marL="1143000" lvl="2" indent="-2286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ES" sz="29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 incentivo busca un hotel bueno con posibilidad de realizar actividades diferentes en la zona.</a:t>
            </a:r>
          </a:p>
          <a:p>
            <a:pPr marL="457200" indent="-457200">
              <a:buAutoNum type="arabicPeriod"/>
            </a:pPr>
            <a:endParaRPr lang="es-ES" sz="2400" dirty="0"/>
          </a:p>
        </p:txBody>
      </p:sp>
      <p:pic>
        <p:nvPicPr>
          <p:cNvPr id="5" name="Graphic 6" descr="portátil seguro">
            <a:extLst>
              <a:ext uri="{FF2B5EF4-FFF2-40B4-BE49-F238E27FC236}">
                <a16:creationId xmlns:a16="http://schemas.microsoft.com/office/drawing/2014/main" xmlns="" id="{570EAF6F-25CA-4350-B6CD-F65100B00A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602749" y="3145322"/>
            <a:ext cx="2169752" cy="2169752"/>
          </a:xfrm>
          <a:prstGeom prst="rect">
            <a:avLst/>
          </a:prstGeom>
        </p:spPr>
      </p:pic>
      <p:pic>
        <p:nvPicPr>
          <p:cNvPr id="6" name="Graphic 6" descr="Phishing">
            <a:extLst>
              <a:ext uri="{FF2B5EF4-FFF2-40B4-BE49-F238E27FC236}">
                <a16:creationId xmlns:a16="http://schemas.microsoft.com/office/drawing/2014/main" xmlns="" id="{E5298F75-696A-434F-9B91-2E32DFFD09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534978" y="957178"/>
            <a:ext cx="2070652" cy="207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6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988" y="56930"/>
            <a:ext cx="9276522" cy="10972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s-ES" sz="2000" b="1" cap="al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elementos diferenciadores – </a:t>
            </a:r>
            <a:r>
              <a:rPr lang="es-ES" sz="2000" b="1" i="1" cap="al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USP (“</a:t>
            </a:r>
            <a:r>
              <a:rPr lang="es-ES" sz="2000" b="1" i="1" cap="all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Unique </a:t>
            </a:r>
            <a:r>
              <a:rPr lang="es-ES" sz="2000" b="1" i="1" cap="all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Selling</a:t>
            </a:r>
            <a:r>
              <a:rPr lang="es-ES" sz="2000" b="1" i="1" cap="al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b="1" i="1" cap="all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Points</a:t>
            </a:r>
            <a:r>
              <a:rPr lang="es-ES" sz="2000" b="1" i="1" cap="al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”)</a:t>
            </a:r>
            <a:br>
              <a:rPr lang="es-ES" sz="2000" b="1" i="1" cap="al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S" sz="20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7953DD20-6B65-4160-9761-5559B3B79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2384" y="1154209"/>
            <a:ext cx="6785112" cy="4943061"/>
          </a:xfrm>
        </p:spPr>
        <p:txBody>
          <a:bodyPr>
            <a:normAutofit fontScale="25000" lnSpcReduction="20000"/>
          </a:bodyPr>
          <a:lstStyle/>
          <a:p>
            <a:pPr marL="742950" lvl="1" indent="-285750" algn="l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s-ES" sz="80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Capacidad de reacción y adaptación a los imprevistos e incertidumbres.</a:t>
            </a:r>
          </a:p>
          <a:p>
            <a:pPr lvl="1" algn="l">
              <a:lnSpc>
                <a:spcPct val="107000"/>
              </a:lnSpc>
            </a:pPr>
            <a:endParaRPr lang="es-ES" sz="8000" dirty="0">
              <a:effectLst/>
              <a:latin typeface="Arial Rounded MT Bold" panose="020F07040305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l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s-ES" sz="80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Consultar las tendencias del mercado para ver si se cumple con los estándares de calidad que se demandan en el mercado actual, o nos estamos quedando obsoletos.</a:t>
            </a:r>
          </a:p>
          <a:p>
            <a:pPr lvl="1" algn="l">
              <a:lnSpc>
                <a:spcPct val="107000"/>
              </a:lnSpc>
            </a:pPr>
            <a:endParaRPr lang="es-ES" sz="8000" dirty="0">
              <a:latin typeface="Arial Rounded MT Bold" panose="020F07040305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l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s-ES" sz="80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Analizar el tipo de cliente y también el tipo de evento que se va a realizar ya que cada evento requiere servicios diferentes según se trate de:</a:t>
            </a:r>
          </a:p>
          <a:p>
            <a:pPr marL="1143000" lvl="2" indent="-228600" algn="l">
              <a:lnSpc>
                <a:spcPct val="107000"/>
              </a:lnSpc>
              <a:buFont typeface="+mj-lt"/>
              <a:buAutoNum type="arabicPeriod"/>
            </a:pPr>
            <a:r>
              <a:rPr lang="es-ES" sz="80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Congreso médico / científico</a:t>
            </a:r>
          </a:p>
          <a:p>
            <a:pPr marL="1143000" lvl="2" indent="-228600" algn="l">
              <a:lnSpc>
                <a:spcPct val="107000"/>
              </a:lnSpc>
              <a:buFont typeface="+mj-lt"/>
              <a:buAutoNum type="arabicPeriod"/>
            </a:pPr>
            <a:r>
              <a:rPr lang="es-ES" sz="80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Conferencia corporativa</a:t>
            </a:r>
          </a:p>
          <a:p>
            <a:pPr marL="1143000" lvl="2" indent="-228600" algn="l">
              <a:lnSpc>
                <a:spcPct val="107000"/>
              </a:lnSpc>
              <a:buFont typeface="+mj-lt"/>
              <a:buAutoNum type="arabicPeriod"/>
            </a:pPr>
            <a:r>
              <a:rPr lang="es-ES" sz="80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Viaje de incentivo</a:t>
            </a:r>
          </a:p>
          <a:p>
            <a:pPr marL="1143000" lvl="2" indent="-228600" algn="l">
              <a:lnSpc>
                <a:spcPct val="107000"/>
              </a:lnSpc>
              <a:buFont typeface="+mj-lt"/>
              <a:buAutoNum type="arabicPeriod"/>
            </a:pPr>
            <a:r>
              <a:rPr lang="es-ES" sz="80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Lanzamiento de producto </a:t>
            </a:r>
          </a:p>
          <a:p>
            <a:pPr marL="1143000" lvl="2" indent="-228600" algn="l">
              <a:lnSpc>
                <a:spcPct val="107000"/>
              </a:lnSpc>
              <a:buFont typeface="+mj-lt"/>
              <a:buAutoNum type="arabicPeriod"/>
            </a:pPr>
            <a:r>
              <a:rPr lang="es-ES" sz="80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s-ES" sz="80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Team</a:t>
            </a:r>
            <a:r>
              <a:rPr lang="es-ES" sz="80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80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Building</a:t>
            </a:r>
            <a:r>
              <a:rPr lang="es-ES" sz="80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</a:t>
            </a:r>
          </a:p>
          <a:p>
            <a:pPr marL="1143000" lvl="2" indent="-228600" algn="l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ES" sz="80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Exposiciones</a:t>
            </a:r>
          </a:p>
        </p:txBody>
      </p:sp>
      <p:pic>
        <p:nvPicPr>
          <p:cNvPr id="3" name="Graphic 6" descr="Network Diagram">
            <a:extLst>
              <a:ext uri="{FF2B5EF4-FFF2-40B4-BE49-F238E27FC236}">
                <a16:creationId xmlns:a16="http://schemas.microsoft.com/office/drawing/2014/main" xmlns="" id="{C4E14FFC-9F7A-433E-B829-A973E2FF1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48988" y="1391985"/>
            <a:ext cx="2772508" cy="402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41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Kenes Group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D1D1C"/>
      </a:accent1>
      <a:accent2>
        <a:srgbClr val="BA1717"/>
      </a:accent2>
      <a:accent3>
        <a:srgbClr val="8B1312"/>
      </a:accent3>
      <a:accent4>
        <a:srgbClr val="7A7C7F"/>
      </a:accent4>
      <a:accent5>
        <a:srgbClr val="484A4B"/>
      </a:accent5>
      <a:accent6>
        <a:srgbClr val="000000"/>
      </a:accent6>
      <a:hlink>
        <a:srgbClr val="000000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KenesDocumentTypeId xmlns="eb3f7de7-c935-4ca6-a12c-1f73773710ec" xsi:nil="true"/>
    <_ip_UnifiedCompliancePolicyProperties xmlns="http://schemas.microsoft.com/sharepoint/v3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DF9156C17D5A4C8F94D336D88B7B06" ma:contentTypeVersion="10" ma:contentTypeDescription="Create a new document." ma:contentTypeScope="" ma:versionID="e8a152f09d171bf4384ffd15ebac45b9">
  <xsd:schema xmlns:xsd="http://www.w3.org/2001/XMLSchema" xmlns:xs="http://www.w3.org/2001/XMLSchema" xmlns:p="http://schemas.microsoft.com/office/2006/metadata/properties" xmlns:ns1="http://schemas.microsoft.com/sharepoint/v3" xmlns:ns2="eb3f7de7-c935-4ca6-a12c-1f73773710ec" xmlns:ns3="e0613b64-eea6-4682-96b3-04360ec05e59" targetNamespace="http://schemas.microsoft.com/office/2006/metadata/properties" ma:root="true" ma:fieldsID="936e03a2433ed650a9f4242061a9635b" ns1:_="" ns2:_="" ns3:_="">
    <xsd:import namespace="http://schemas.microsoft.com/sharepoint/v3"/>
    <xsd:import namespace="eb3f7de7-c935-4ca6-a12c-1f73773710ec"/>
    <xsd:import namespace="e0613b64-eea6-4682-96b3-04360ec05e59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KenesDocumentType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KenesDocumentTypeId" ma:index="10" nillable="true" ma:displayName="KenesDocumentTypeId" ma:list="{5ca2ab15-5c4e-45db-95e6-5cb4dd45d1b1}" ma:internalName="KenesDocumentTypeId" ma:showField="Title" ma:web="eb3f7de7-c935-4ca6-a12c-1f73773710ec">
      <xsd:simpleType>
        <xsd:restriction base="dms:Lookup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613b64-eea6-4682-96b3-04360ec05e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F8DE7E-B465-4304-9D05-5D70619F89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D35BA4-DFB3-42F3-8853-73BCF03B6737}">
  <ds:schemaRefs>
    <ds:schemaRef ds:uri="http://purl.org/dc/elements/1.1/"/>
    <ds:schemaRef ds:uri="http://purl.org/dc/terms/"/>
    <ds:schemaRef ds:uri="eb3f7de7-c935-4ca6-a12c-1f73773710ec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purl.org/dc/dcmitype/"/>
    <ds:schemaRef ds:uri="e0613b64-eea6-4682-96b3-04360ec05e59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CAF49FC-B60B-4ACD-8485-F40A35BD7C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b3f7de7-c935-4ca6-a12c-1f73773710ec"/>
    <ds:schemaRef ds:uri="e0613b64-eea6-4682-96b3-04360ec05e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973</Words>
  <Application>Microsoft Office PowerPoint</Application>
  <PresentationFormat>Presentación en pantalla (4:3)</PresentationFormat>
  <Paragraphs>121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17</vt:i4>
      </vt:variant>
    </vt:vector>
  </HeadingPairs>
  <TitlesOfParts>
    <vt:vector size="19" baseType="lpstr">
      <vt:lpstr>Diseño personalizado</vt:lpstr>
      <vt:lpstr>1_Office Theme</vt:lpstr>
      <vt:lpstr>Presentación de PowerPoint</vt:lpstr>
      <vt:lpstr>Presentación de PowerPoint</vt:lpstr>
      <vt:lpstr>PASOS A SEGUIR</vt:lpstr>
      <vt:lpstr>1. Identificación de clientes</vt:lpstr>
      <vt:lpstr>1. Identificación de clientes</vt:lpstr>
      <vt:lpstr>2. Identificación de las necesidades de cada cliente</vt:lpstr>
      <vt:lpstr>3. ventajas y desventajas del producto que ofrecemos</vt:lpstr>
      <vt:lpstr>4. elementos diferenciadores – USP (“Unique Selling Points”) </vt:lpstr>
      <vt:lpstr>4. elementos diferenciadores – USP (“Unique Selling Points”) </vt:lpstr>
      <vt:lpstr>PASOS A SEGUIR</vt:lpstr>
      <vt:lpstr>5. Cierre: Conseguir la confirmación del cliente</vt:lpstr>
      <vt:lpstr>6. Post venta: Acciones de fidelización</vt:lpstr>
      <vt:lpstr>6. Post venta: Acciones de fidelización</vt:lpstr>
      <vt:lpstr>6. Post venta: Acciones de fidelización</vt:lpstr>
      <vt:lpstr>Presentación de PowerPoint</vt:lpstr>
      <vt:lpstr>Caso práctico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Carlota Herrera</dc:creator>
  <cp:lastModifiedBy>M2</cp:lastModifiedBy>
  <cp:revision>11</cp:revision>
  <dcterms:created xsi:type="dcterms:W3CDTF">2020-11-16T21:25:08Z</dcterms:created>
  <dcterms:modified xsi:type="dcterms:W3CDTF">2020-12-15T17:26:22Z</dcterms:modified>
</cp:coreProperties>
</file>